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DB2"/>
    <a:srgbClr val="08A6AB"/>
    <a:srgbClr val="0C8B8F"/>
    <a:srgbClr val="03C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82"/>
    <p:restoredTop sz="96959"/>
  </p:normalViewPr>
  <p:slideViewPr>
    <p:cSldViewPr snapToGrid="0" snapToObjects="1">
      <p:cViewPr>
        <p:scale>
          <a:sx n="24" d="100"/>
          <a:sy n="24" d="100"/>
        </p:scale>
        <p:origin x="2552" y="1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256E9-DC9E-0443-9BBB-686E752AD8D3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73C8C-5704-9B4E-B41E-822F5D9FB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9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73C8C-5704-9B4E-B41E-822F5D9FB5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30C37-225E-A343-A44C-33B23DE2BBC6}" type="datetimeFigureOut">
              <a:rPr lang="en-US" smtClean="0"/>
              <a:t>10/4/18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8" Type="http://schemas.openxmlformats.org/officeDocument/2006/relationships/image" Target="../media/image16.png"/><Relationship Id="rId19" Type="http://schemas.microsoft.com/office/2007/relationships/hdphoto" Target="../media/hdphoto1.wdp"/><Relationship Id="rId63" Type="http://schemas.openxmlformats.org/officeDocument/2006/relationships/image" Target="../media/image55.png"/><Relationship Id="rId64" Type="http://schemas.microsoft.com/office/2007/relationships/hdphoto" Target="../media/hdphoto7.wdp"/><Relationship Id="rId65" Type="http://schemas.openxmlformats.org/officeDocument/2006/relationships/image" Target="../media/image56.png"/><Relationship Id="rId66" Type="http://schemas.microsoft.com/office/2007/relationships/hdphoto" Target="../media/hdphoto8.wdp"/><Relationship Id="rId67" Type="http://schemas.openxmlformats.org/officeDocument/2006/relationships/image" Target="../media/image57.png"/><Relationship Id="rId68" Type="http://schemas.microsoft.com/office/2007/relationships/hdphoto" Target="../media/hdphoto9.wdp"/><Relationship Id="rId69" Type="http://schemas.openxmlformats.org/officeDocument/2006/relationships/image" Target="../media/image58.png"/><Relationship Id="rId50" Type="http://schemas.openxmlformats.org/officeDocument/2006/relationships/image" Target="../media/image47.tiff"/><Relationship Id="rId51" Type="http://schemas.openxmlformats.org/officeDocument/2006/relationships/image" Target="../media/image48.tiff"/><Relationship Id="rId52" Type="http://schemas.openxmlformats.org/officeDocument/2006/relationships/image" Target="../media/image49.tiff"/><Relationship Id="rId53" Type="http://schemas.openxmlformats.org/officeDocument/2006/relationships/image" Target="../media/image50.tiff"/><Relationship Id="rId54" Type="http://schemas.openxmlformats.org/officeDocument/2006/relationships/image" Target="../media/image51.tiff"/><Relationship Id="rId55" Type="http://schemas.openxmlformats.org/officeDocument/2006/relationships/image" Target="../media/image52.tiff"/><Relationship Id="rId56" Type="http://schemas.openxmlformats.org/officeDocument/2006/relationships/image" Target="../media/image53.tiff"/><Relationship Id="rId57" Type="http://schemas.openxmlformats.org/officeDocument/2006/relationships/image" Target="../media/image54.png"/><Relationship Id="rId58" Type="http://schemas.microsoft.com/office/2007/relationships/hdphoto" Target="../media/hdphoto2.wdp"/><Relationship Id="rId59" Type="http://schemas.microsoft.com/office/2007/relationships/hdphoto" Target="../media/hdphoto3.wdp"/><Relationship Id="rId40" Type="http://schemas.openxmlformats.org/officeDocument/2006/relationships/image" Target="../media/image37.tiff"/><Relationship Id="rId41" Type="http://schemas.openxmlformats.org/officeDocument/2006/relationships/image" Target="../media/image38.tiff"/><Relationship Id="rId42" Type="http://schemas.openxmlformats.org/officeDocument/2006/relationships/image" Target="../media/image39.tiff"/><Relationship Id="rId43" Type="http://schemas.openxmlformats.org/officeDocument/2006/relationships/image" Target="../media/image40.tiff"/><Relationship Id="rId44" Type="http://schemas.openxmlformats.org/officeDocument/2006/relationships/image" Target="../media/image41.tiff"/><Relationship Id="rId45" Type="http://schemas.openxmlformats.org/officeDocument/2006/relationships/image" Target="../media/image42.tiff"/><Relationship Id="rId46" Type="http://schemas.openxmlformats.org/officeDocument/2006/relationships/image" Target="../media/image43.tiff"/><Relationship Id="rId47" Type="http://schemas.openxmlformats.org/officeDocument/2006/relationships/image" Target="../media/image44.tiff"/><Relationship Id="rId48" Type="http://schemas.openxmlformats.org/officeDocument/2006/relationships/image" Target="../media/image45.tiff"/><Relationship Id="rId49" Type="http://schemas.openxmlformats.org/officeDocument/2006/relationships/image" Target="../media/image4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em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30" Type="http://schemas.openxmlformats.org/officeDocument/2006/relationships/image" Target="../media/image27.tiff"/><Relationship Id="rId31" Type="http://schemas.openxmlformats.org/officeDocument/2006/relationships/image" Target="../media/image28.tiff"/><Relationship Id="rId32" Type="http://schemas.openxmlformats.org/officeDocument/2006/relationships/image" Target="../media/image29.tiff"/><Relationship Id="rId33" Type="http://schemas.openxmlformats.org/officeDocument/2006/relationships/image" Target="../media/image30.tiff"/><Relationship Id="rId34" Type="http://schemas.openxmlformats.org/officeDocument/2006/relationships/image" Target="../media/image31.emf"/><Relationship Id="rId35" Type="http://schemas.openxmlformats.org/officeDocument/2006/relationships/image" Target="../media/image32.tiff"/><Relationship Id="rId36" Type="http://schemas.openxmlformats.org/officeDocument/2006/relationships/image" Target="../media/image33.tiff"/><Relationship Id="rId37" Type="http://schemas.openxmlformats.org/officeDocument/2006/relationships/image" Target="../media/image34.tiff"/><Relationship Id="rId38" Type="http://schemas.openxmlformats.org/officeDocument/2006/relationships/image" Target="../media/image35.tiff"/><Relationship Id="rId39" Type="http://schemas.openxmlformats.org/officeDocument/2006/relationships/image" Target="../media/image36.tiff"/><Relationship Id="rId70" Type="http://schemas.microsoft.com/office/2007/relationships/hdphoto" Target="../media/hdphoto10.wdp"/><Relationship Id="rId71" Type="http://schemas.openxmlformats.org/officeDocument/2006/relationships/image" Target="../media/image59.png"/><Relationship Id="rId72" Type="http://schemas.microsoft.com/office/2007/relationships/hdphoto" Target="../media/hdphoto11.wdp"/><Relationship Id="rId20" Type="http://schemas.openxmlformats.org/officeDocument/2006/relationships/image" Target="../media/image17.tiff"/><Relationship Id="rId21" Type="http://schemas.openxmlformats.org/officeDocument/2006/relationships/image" Target="../media/image18.tiff"/><Relationship Id="rId22" Type="http://schemas.openxmlformats.org/officeDocument/2006/relationships/image" Target="../media/image19.tiff"/><Relationship Id="rId23" Type="http://schemas.openxmlformats.org/officeDocument/2006/relationships/image" Target="../media/image20.tiff"/><Relationship Id="rId24" Type="http://schemas.openxmlformats.org/officeDocument/2006/relationships/image" Target="../media/image21.tiff"/><Relationship Id="rId25" Type="http://schemas.openxmlformats.org/officeDocument/2006/relationships/image" Target="../media/image22.emf"/><Relationship Id="rId26" Type="http://schemas.openxmlformats.org/officeDocument/2006/relationships/image" Target="../media/image23.emf"/><Relationship Id="rId27" Type="http://schemas.openxmlformats.org/officeDocument/2006/relationships/image" Target="../media/image24.tiff"/><Relationship Id="rId28" Type="http://schemas.openxmlformats.org/officeDocument/2006/relationships/image" Target="../media/image25.tiff"/><Relationship Id="rId29" Type="http://schemas.openxmlformats.org/officeDocument/2006/relationships/image" Target="../media/image26.tiff"/><Relationship Id="rId73" Type="http://schemas.openxmlformats.org/officeDocument/2006/relationships/image" Target="../media/image60.png"/><Relationship Id="rId74" Type="http://schemas.microsoft.com/office/2007/relationships/hdphoto" Target="../media/hdphoto12.wdp"/><Relationship Id="rId75" Type="http://schemas.openxmlformats.org/officeDocument/2006/relationships/image" Target="../media/image61.png"/><Relationship Id="rId76" Type="http://schemas.microsoft.com/office/2007/relationships/hdphoto" Target="../media/hdphoto13.wdp"/><Relationship Id="rId60" Type="http://schemas.microsoft.com/office/2007/relationships/hdphoto" Target="../media/hdphoto4.wdp"/><Relationship Id="rId61" Type="http://schemas.microsoft.com/office/2007/relationships/hdphoto" Target="../media/hdphoto5.wdp"/><Relationship Id="rId62" Type="http://schemas.microsoft.com/office/2007/relationships/hdphoto" Target="../media/hdphoto6.wdp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C2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/>
          <p:cNvSpPr/>
          <p:nvPr/>
        </p:nvSpPr>
        <p:spPr>
          <a:xfrm>
            <a:off x="13137280" y="0"/>
            <a:ext cx="19781120" cy="7173914"/>
          </a:xfrm>
          <a:prstGeom prst="rect">
            <a:avLst/>
          </a:prstGeom>
          <a:solidFill>
            <a:srgbClr val="0C8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13137280" y="14164821"/>
            <a:ext cx="19781120" cy="7780779"/>
          </a:xfrm>
          <a:prstGeom prst="rect">
            <a:avLst/>
          </a:prstGeom>
          <a:solidFill>
            <a:srgbClr val="0C8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13137280" y="7179598"/>
            <a:ext cx="19781120" cy="7023013"/>
          </a:xfrm>
          <a:prstGeom prst="rect">
            <a:avLst/>
          </a:prstGeom>
          <a:solidFill>
            <a:srgbClr val="06A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249178" y="1280160"/>
            <a:ext cx="10227927" cy="10450282"/>
            <a:chOff x="6819432" y="1988731"/>
            <a:chExt cx="10227927" cy="10450282"/>
          </a:xfrm>
        </p:grpSpPr>
        <p:grpSp>
          <p:nvGrpSpPr>
            <p:cNvPr id="29" name="Group 28"/>
            <p:cNvGrpSpPr/>
            <p:nvPr/>
          </p:nvGrpSpPr>
          <p:grpSpPr>
            <a:xfrm>
              <a:off x="6819432" y="1988731"/>
              <a:ext cx="10227927" cy="10450282"/>
              <a:chOff x="-29748430" y="-15742068"/>
              <a:chExt cx="52739062" cy="53885608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-29748430" y="-15742068"/>
                <a:ext cx="52739062" cy="53885608"/>
              </a:xfrm>
              <a:custGeom>
                <a:avLst/>
                <a:gdLst>
                  <a:gd name="connsiteX0" fmla="*/ 16065354 w 52739062"/>
                  <a:gd name="connsiteY0" fmla="*/ 11463616 h 53885608"/>
                  <a:gd name="connsiteX1" fmla="*/ 15713410 w 52739062"/>
                  <a:gd name="connsiteY1" fmla="*/ 11833225 h 53885608"/>
                  <a:gd name="connsiteX2" fmla="*/ 15713410 w 52739062"/>
                  <a:gd name="connsiteY2" fmla="*/ 12781046 h 53885608"/>
                  <a:gd name="connsiteX3" fmla="*/ 15713410 w 52739062"/>
                  <a:gd name="connsiteY3" fmla="*/ 13311585 h 53885608"/>
                  <a:gd name="connsiteX4" fmla="*/ 15713410 w 52739062"/>
                  <a:gd name="connsiteY4" fmla="*/ 24557876 h 53885608"/>
                  <a:gd name="connsiteX5" fmla="*/ 7773358 w 52739062"/>
                  <a:gd name="connsiteY5" fmla="*/ 41023068 h 53885608"/>
                  <a:gd name="connsiteX6" fmla="*/ 7800574 w 52739062"/>
                  <a:gd name="connsiteY6" fmla="*/ 41037552 h 53885608"/>
                  <a:gd name="connsiteX7" fmla="*/ 7522096 w 52739062"/>
                  <a:gd name="connsiteY7" fmla="*/ 41547324 h 53885608"/>
                  <a:gd name="connsiteX8" fmla="*/ 7354240 w 52739062"/>
                  <a:gd name="connsiteY8" fmla="*/ 42546144 h 53885608"/>
                  <a:gd name="connsiteX9" fmla="*/ 9562918 w 52739062"/>
                  <a:gd name="connsiteY9" fmla="*/ 45392104 h 53885608"/>
                  <a:gd name="connsiteX10" fmla="*/ 10017548 w 52739062"/>
                  <a:gd name="connsiteY10" fmla="*/ 45440244 h 53885608"/>
                  <a:gd name="connsiteX11" fmla="*/ 10017548 w 52739062"/>
                  <a:gd name="connsiteY11" fmla="*/ 45451112 h 53885608"/>
                  <a:gd name="connsiteX12" fmla="*/ 10120270 w 52739062"/>
                  <a:gd name="connsiteY12" fmla="*/ 45451112 h 53885608"/>
                  <a:gd name="connsiteX13" fmla="*/ 10120390 w 52739062"/>
                  <a:gd name="connsiteY13" fmla="*/ 45451124 h 53885608"/>
                  <a:gd name="connsiteX14" fmla="*/ 10120510 w 52739062"/>
                  <a:gd name="connsiteY14" fmla="*/ 45451112 h 53885608"/>
                  <a:gd name="connsiteX15" fmla="*/ 15713410 w 52739062"/>
                  <a:gd name="connsiteY15" fmla="*/ 45451112 h 53885608"/>
                  <a:gd name="connsiteX16" fmla="*/ 15713410 w 52739062"/>
                  <a:gd name="connsiteY16" fmla="*/ 45451124 h 53885608"/>
                  <a:gd name="connsiteX17" fmla="*/ 26662370 w 52739062"/>
                  <a:gd name="connsiteY17" fmla="*/ 45451124 h 53885608"/>
                  <a:gd name="connsiteX18" fmla="*/ 26662370 w 52739062"/>
                  <a:gd name="connsiteY18" fmla="*/ 13311585 h 53885608"/>
                  <a:gd name="connsiteX19" fmla="*/ 26662370 w 52739062"/>
                  <a:gd name="connsiteY19" fmla="*/ 12781046 h 53885608"/>
                  <a:gd name="connsiteX20" fmla="*/ 26662370 w 52739062"/>
                  <a:gd name="connsiteY20" fmla="*/ 11833225 h 53885608"/>
                  <a:gd name="connsiteX21" fmla="*/ 26310426 w 52739062"/>
                  <a:gd name="connsiteY21" fmla="*/ 11463616 h 53885608"/>
                  <a:gd name="connsiteX22" fmla="*/ 14798930 w 52739062"/>
                  <a:gd name="connsiteY22" fmla="*/ 8434489 h 53885608"/>
                  <a:gd name="connsiteX23" fmla="*/ 14446985 w 52739062"/>
                  <a:gd name="connsiteY23" fmla="*/ 8804098 h 53885608"/>
                  <a:gd name="connsiteX24" fmla="*/ 14446985 w 52739062"/>
                  <a:gd name="connsiteY24" fmla="*/ 10282458 h 53885608"/>
                  <a:gd name="connsiteX25" fmla="*/ 14798930 w 52739062"/>
                  <a:gd name="connsiteY25" fmla="*/ 10652067 h 53885608"/>
                  <a:gd name="connsiteX26" fmla="*/ 27576838 w 52739062"/>
                  <a:gd name="connsiteY26" fmla="*/ 10652067 h 53885608"/>
                  <a:gd name="connsiteX27" fmla="*/ 27928784 w 52739062"/>
                  <a:gd name="connsiteY27" fmla="*/ 10282458 h 53885608"/>
                  <a:gd name="connsiteX28" fmla="*/ 27928784 w 52739062"/>
                  <a:gd name="connsiteY28" fmla="*/ 8804098 h 53885608"/>
                  <a:gd name="connsiteX29" fmla="*/ 27576838 w 52739062"/>
                  <a:gd name="connsiteY29" fmla="*/ 8434489 h 53885608"/>
                  <a:gd name="connsiteX30" fmla="*/ 26369530 w 52739062"/>
                  <a:gd name="connsiteY30" fmla="*/ 0 h 53885608"/>
                  <a:gd name="connsiteX31" fmla="*/ 52739062 w 52739062"/>
                  <a:gd name="connsiteY31" fmla="*/ 26942806 h 53885608"/>
                  <a:gd name="connsiteX32" fmla="*/ 26369530 w 52739062"/>
                  <a:gd name="connsiteY32" fmla="*/ 53885608 h 53885608"/>
                  <a:gd name="connsiteX33" fmla="*/ 0 w 52739062"/>
                  <a:gd name="connsiteY33" fmla="*/ 26942806 h 53885608"/>
                  <a:gd name="connsiteX34" fmla="*/ 26369530 w 52739062"/>
                  <a:gd name="connsiteY34" fmla="*/ 0 h 5388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2739062" h="53885608">
                    <a:moveTo>
                      <a:pt x="16065354" y="11463616"/>
                    </a:moveTo>
                    <a:cubicBezTo>
                      <a:pt x="15870977" y="11463616"/>
                      <a:pt x="15713410" y="11629090"/>
                      <a:pt x="15713410" y="11833225"/>
                    </a:cubicBezTo>
                    <a:lnTo>
                      <a:pt x="15713410" y="12781046"/>
                    </a:lnTo>
                    <a:lnTo>
                      <a:pt x="15713410" y="13311585"/>
                    </a:lnTo>
                    <a:lnTo>
                      <a:pt x="15713410" y="24557876"/>
                    </a:lnTo>
                    <a:lnTo>
                      <a:pt x="7773358" y="41023068"/>
                    </a:lnTo>
                    <a:lnTo>
                      <a:pt x="7800574" y="41037552"/>
                    </a:lnTo>
                    <a:lnTo>
                      <a:pt x="7522096" y="41547324"/>
                    </a:lnTo>
                    <a:cubicBezTo>
                      <a:pt x="7413512" y="41858768"/>
                      <a:pt x="7354240" y="42195184"/>
                      <a:pt x="7354240" y="42546144"/>
                    </a:cubicBezTo>
                    <a:cubicBezTo>
                      <a:pt x="7354240" y="43949972"/>
                      <a:pt x="8302426" y="45121232"/>
                      <a:pt x="9562918" y="45392104"/>
                    </a:cubicBezTo>
                    <a:lnTo>
                      <a:pt x="10017548" y="45440244"/>
                    </a:lnTo>
                    <a:lnTo>
                      <a:pt x="10017548" y="45451112"/>
                    </a:lnTo>
                    <a:lnTo>
                      <a:pt x="10120270" y="45451112"/>
                    </a:lnTo>
                    <a:lnTo>
                      <a:pt x="10120390" y="45451124"/>
                    </a:lnTo>
                    <a:lnTo>
                      <a:pt x="10120510" y="45451112"/>
                    </a:lnTo>
                    <a:lnTo>
                      <a:pt x="15713410" y="45451112"/>
                    </a:lnTo>
                    <a:lnTo>
                      <a:pt x="15713410" y="45451124"/>
                    </a:lnTo>
                    <a:lnTo>
                      <a:pt x="26662370" y="45451124"/>
                    </a:lnTo>
                    <a:lnTo>
                      <a:pt x="26662370" y="13311585"/>
                    </a:lnTo>
                    <a:lnTo>
                      <a:pt x="26662370" y="12781046"/>
                    </a:lnTo>
                    <a:lnTo>
                      <a:pt x="26662370" y="11833225"/>
                    </a:lnTo>
                    <a:cubicBezTo>
                      <a:pt x="26662370" y="11629090"/>
                      <a:pt x="26504804" y="11463616"/>
                      <a:pt x="26310426" y="11463616"/>
                    </a:cubicBezTo>
                    <a:close/>
                    <a:moveTo>
                      <a:pt x="14798930" y="8434489"/>
                    </a:moveTo>
                    <a:cubicBezTo>
                      <a:pt x="14604552" y="8434489"/>
                      <a:pt x="14446985" y="8599964"/>
                      <a:pt x="14446985" y="8804098"/>
                    </a:cubicBezTo>
                    <a:lnTo>
                      <a:pt x="14446985" y="10282458"/>
                    </a:lnTo>
                    <a:cubicBezTo>
                      <a:pt x="14446985" y="10486592"/>
                      <a:pt x="14604552" y="10652067"/>
                      <a:pt x="14798930" y="10652067"/>
                    </a:cubicBezTo>
                    <a:lnTo>
                      <a:pt x="27576838" y="10652067"/>
                    </a:lnTo>
                    <a:cubicBezTo>
                      <a:pt x="27771216" y="10652067"/>
                      <a:pt x="27928784" y="10486592"/>
                      <a:pt x="27928784" y="10282458"/>
                    </a:cubicBezTo>
                    <a:lnTo>
                      <a:pt x="27928784" y="8804098"/>
                    </a:lnTo>
                    <a:cubicBezTo>
                      <a:pt x="27928784" y="8599964"/>
                      <a:pt x="27771216" y="8434489"/>
                      <a:pt x="27576838" y="8434489"/>
                    </a:cubicBezTo>
                    <a:close/>
                    <a:moveTo>
                      <a:pt x="26369530" y="0"/>
                    </a:moveTo>
                    <a:cubicBezTo>
                      <a:pt x="40933018" y="0"/>
                      <a:pt x="52739062" y="12062706"/>
                      <a:pt x="52739062" y="26942806"/>
                    </a:cubicBezTo>
                    <a:cubicBezTo>
                      <a:pt x="52739062" y="41822908"/>
                      <a:pt x="40933018" y="53885608"/>
                      <a:pt x="26369530" y="53885608"/>
                    </a:cubicBezTo>
                    <a:cubicBezTo>
                      <a:pt x="11806040" y="53885608"/>
                      <a:pt x="0" y="41822908"/>
                      <a:pt x="0" y="26942806"/>
                    </a:cubicBezTo>
                    <a:cubicBezTo>
                      <a:pt x="0" y="12062706"/>
                      <a:pt x="11806040" y="0"/>
                      <a:pt x="2636953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-13380806" y="-3171824"/>
                <a:ext cx="9688791" cy="13871831"/>
              </a:xfrm>
              <a:custGeom>
                <a:avLst/>
                <a:gdLst>
                  <a:gd name="connsiteX0" fmla="*/ 54864 w 368971"/>
                  <a:gd name="connsiteY0" fmla="*/ 0 h 528271"/>
                  <a:gd name="connsiteX1" fmla="*/ 109728 w 368971"/>
                  <a:gd name="connsiteY1" fmla="*/ 54864 h 528271"/>
                  <a:gd name="connsiteX2" fmla="*/ 105417 w 368971"/>
                  <a:gd name="connsiteY2" fmla="*/ 76220 h 528271"/>
                  <a:gd name="connsiteX3" fmla="*/ 100793 w 368971"/>
                  <a:gd name="connsiteY3" fmla="*/ 83077 h 528271"/>
                  <a:gd name="connsiteX4" fmla="*/ 291247 w 368971"/>
                  <a:gd name="connsiteY4" fmla="*/ 412953 h 528271"/>
                  <a:gd name="connsiteX5" fmla="*/ 291247 w 368971"/>
                  <a:gd name="connsiteY5" fmla="*/ 100259 h 528271"/>
                  <a:gd name="connsiteX6" fmla="*/ 275312 w 368971"/>
                  <a:gd name="connsiteY6" fmla="*/ 93659 h 528271"/>
                  <a:gd name="connsiteX7" fmla="*/ 259243 w 368971"/>
                  <a:gd name="connsiteY7" fmla="*/ 54864 h 528271"/>
                  <a:gd name="connsiteX8" fmla="*/ 314107 w 368971"/>
                  <a:gd name="connsiteY8" fmla="*/ 0 h 528271"/>
                  <a:gd name="connsiteX9" fmla="*/ 368971 w 368971"/>
                  <a:gd name="connsiteY9" fmla="*/ 54864 h 528271"/>
                  <a:gd name="connsiteX10" fmla="*/ 352902 w 368971"/>
                  <a:gd name="connsiteY10" fmla="*/ 93659 h 528271"/>
                  <a:gd name="connsiteX11" fmla="*/ 336967 w 368971"/>
                  <a:gd name="connsiteY11" fmla="*/ 100259 h 528271"/>
                  <a:gd name="connsiteX12" fmla="*/ 336967 w 368971"/>
                  <a:gd name="connsiteY12" fmla="*/ 428012 h 528271"/>
                  <a:gd name="connsiteX13" fmla="*/ 352902 w 368971"/>
                  <a:gd name="connsiteY13" fmla="*/ 434612 h 528271"/>
                  <a:gd name="connsiteX14" fmla="*/ 368971 w 368971"/>
                  <a:gd name="connsiteY14" fmla="*/ 473407 h 528271"/>
                  <a:gd name="connsiteX15" fmla="*/ 314107 w 368971"/>
                  <a:gd name="connsiteY15" fmla="*/ 528271 h 528271"/>
                  <a:gd name="connsiteX16" fmla="*/ 259243 w 368971"/>
                  <a:gd name="connsiteY16" fmla="*/ 473407 h 528271"/>
                  <a:gd name="connsiteX17" fmla="*/ 262900 w 368971"/>
                  <a:gd name="connsiteY17" fmla="*/ 455294 h 528271"/>
                  <a:gd name="connsiteX18" fmla="*/ 77724 w 368971"/>
                  <a:gd name="connsiteY18" fmla="*/ 134560 h 528271"/>
                  <a:gd name="connsiteX19" fmla="*/ 77724 w 368971"/>
                  <a:gd name="connsiteY19" fmla="*/ 428012 h 528271"/>
                  <a:gd name="connsiteX20" fmla="*/ 93659 w 368971"/>
                  <a:gd name="connsiteY20" fmla="*/ 434612 h 528271"/>
                  <a:gd name="connsiteX21" fmla="*/ 109728 w 368971"/>
                  <a:gd name="connsiteY21" fmla="*/ 473407 h 528271"/>
                  <a:gd name="connsiteX22" fmla="*/ 54864 w 368971"/>
                  <a:gd name="connsiteY22" fmla="*/ 528271 h 528271"/>
                  <a:gd name="connsiteX23" fmla="*/ 0 w 368971"/>
                  <a:gd name="connsiteY23" fmla="*/ 473407 h 528271"/>
                  <a:gd name="connsiteX24" fmla="*/ 16069 w 368971"/>
                  <a:gd name="connsiteY24" fmla="*/ 434612 h 528271"/>
                  <a:gd name="connsiteX25" fmla="*/ 32004 w 368971"/>
                  <a:gd name="connsiteY25" fmla="*/ 428012 h 528271"/>
                  <a:gd name="connsiteX26" fmla="*/ 32004 w 368971"/>
                  <a:gd name="connsiteY26" fmla="*/ 100259 h 528271"/>
                  <a:gd name="connsiteX27" fmla="*/ 16069 w 368971"/>
                  <a:gd name="connsiteY27" fmla="*/ 93659 h 528271"/>
                  <a:gd name="connsiteX28" fmla="*/ 0 w 368971"/>
                  <a:gd name="connsiteY28" fmla="*/ 54864 h 528271"/>
                  <a:gd name="connsiteX29" fmla="*/ 54864 w 368971"/>
                  <a:gd name="connsiteY29" fmla="*/ 0 h 52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8971" h="528271">
                    <a:moveTo>
                      <a:pt x="54864" y="0"/>
                    </a:moveTo>
                    <a:cubicBezTo>
                      <a:pt x="85165" y="0"/>
                      <a:pt x="109728" y="24563"/>
                      <a:pt x="109728" y="54864"/>
                    </a:cubicBezTo>
                    <a:cubicBezTo>
                      <a:pt x="109728" y="62439"/>
                      <a:pt x="108193" y="69656"/>
                      <a:pt x="105417" y="76220"/>
                    </a:cubicBezTo>
                    <a:lnTo>
                      <a:pt x="100793" y="83077"/>
                    </a:lnTo>
                    <a:lnTo>
                      <a:pt x="291247" y="412953"/>
                    </a:lnTo>
                    <a:lnTo>
                      <a:pt x="291247" y="100259"/>
                    </a:lnTo>
                    <a:lnTo>
                      <a:pt x="275312" y="93659"/>
                    </a:lnTo>
                    <a:cubicBezTo>
                      <a:pt x="265384" y="83731"/>
                      <a:pt x="259243" y="70015"/>
                      <a:pt x="259243" y="54864"/>
                    </a:cubicBezTo>
                    <a:cubicBezTo>
                      <a:pt x="259243" y="24563"/>
                      <a:pt x="283806" y="0"/>
                      <a:pt x="314107" y="0"/>
                    </a:cubicBezTo>
                    <a:cubicBezTo>
                      <a:pt x="344408" y="0"/>
                      <a:pt x="368971" y="24563"/>
                      <a:pt x="368971" y="54864"/>
                    </a:cubicBezTo>
                    <a:cubicBezTo>
                      <a:pt x="368971" y="70015"/>
                      <a:pt x="362830" y="83731"/>
                      <a:pt x="352902" y="93659"/>
                    </a:cubicBezTo>
                    <a:lnTo>
                      <a:pt x="336967" y="100259"/>
                    </a:lnTo>
                    <a:lnTo>
                      <a:pt x="336967" y="428012"/>
                    </a:lnTo>
                    <a:lnTo>
                      <a:pt x="352902" y="434612"/>
                    </a:lnTo>
                    <a:cubicBezTo>
                      <a:pt x="362830" y="444541"/>
                      <a:pt x="368971" y="458257"/>
                      <a:pt x="368971" y="473407"/>
                    </a:cubicBezTo>
                    <a:cubicBezTo>
                      <a:pt x="368971" y="503708"/>
                      <a:pt x="344408" y="528271"/>
                      <a:pt x="314107" y="528271"/>
                    </a:cubicBezTo>
                    <a:cubicBezTo>
                      <a:pt x="283806" y="528271"/>
                      <a:pt x="259243" y="503708"/>
                      <a:pt x="259243" y="473407"/>
                    </a:cubicBezTo>
                    <a:lnTo>
                      <a:pt x="262900" y="455294"/>
                    </a:lnTo>
                    <a:lnTo>
                      <a:pt x="77724" y="134560"/>
                    </a:lnTo>
                    <a:lnTo>
                      <a:pt x="77724" y="428012"/>
                    </a:lnTo>
                    <a:lnTo>
                      <a:pt x="93659" y="434612"/>
                    </a:lnTo>
                    <a:cubicBezTo>
                      <a:pt x="103587" y="444541"/>
                      <a:pt x="109728" y="458257"/>
                      <a:pt x="109728" y="473407"/>
                    </a:cubicBezTo>
                    <a:cubicBezTo>
                      <a:pt x="109728" y="503708"/>
                      <a:pt x="85165" y="528271"/>
                      <a:pt x="54864" y="528271"/>
                    </a:cubicBezTo>
                    <a:cubicBezTo>
                      <a:pt x="24563" y="528271"/>
                      <a:pt x="0" y="503708"/>
                      <a:pt x="0" y="473407"/>
                    </a:cubicBezTo>
                    <a:cubicBezTo>
                      <a:pt x="0" y="458257"/>
                      <a:pt x="6141" y="444541"/>
                      <a:pt x="16069" y="434612"/>
                    </a:cubicBezTo>
                    <a:lnTo>
                      <a:pt x="32004" y="428012"/>
                    </a:lnTo>
                    <a:lnTo>
                      <a:pt x="32004" y="100259"/>
                    </a:lnTo>
                    <a:lnTo>
                      <a:pt x="16069" y="93659"/>
                    </a:lnTo>
                    <a:cubicBezTo>
                      <a:pt x="6141" y="83731"/>
                      <a:pt x="0" y="70015"/>
                      <a:pt x="0" y="54864"/>
                    </a:cubicBezTo>
                    <a:cubicBezTo>
                      <a:pt x="0" y="24563"/>
                      <a:pt x="24563" y="0"/>
                      <a:pt x="5486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/>
                  <a:ea typeface=""/>
                  <a:cs typeface="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-20999257" y="14120107"/>
                <a:ext cx="17176607" cy="14527129"/>
              </a:xfrm>
              <a:custGeom>
                <a:avLst/>
                <a:gdLst>
                  <a:gd name="connsiteX0" fmla="*/ 726501 w 1715903"/>
                  <a:gd name="connsiteY0" fmla="*/ 240554 h 2939626"/>
                  <a:gd name="connsiteX1" fmla="*/ 1580933 w 1715903"/>
                  <a:gd name="connsiteY1" fmla="*/ 240554 h 2939626"/>
                  <a:gd name="connsiteX2" fmla="*/ 1610285 w 1715903"/>
                  <a:gd name="connsiteY2" fmla="*/ 269906 h 2939626"/>
                  <a:gd name="connsiteX3" fmla="*/ 1610285 w 1715903"/>
                  <a:gd name="connsiteY3" fmla="*/ 345176 h 2939626"/>
                  <a:gd name="connsiteX4" fmla="*/ 1610285 w 1715903"/>
                  <a:gd name="connsiteY4" fmla="*/ 387308 h 2939626"/>
                  <a:gd name="connsiteX5" fmla="*/ 1610285 w 1715903"/>
                  <a:gd name="connsiteY5" fmla="*/ 2939626 h 2939626"/>
                  <a:gd name="connsiteX6" fmla="*/ 697149 w 1715903"/>
                  <a:gd name="connsiteY6" fmla="*/ 2939626 h 2939626"/>
                  <a:gd name="connsiteX7" fmla="*/ 697149 w 1715903"/>
                  <a:gd name="connsiteY7" fmla="*/ 2939625 h 2939626"/>
                  <a:gd name="connsiteX8" fmla="*/ 230705 w 1715903"/>
                  <a:gd name="connsiteY8" fmla="*/ 2939625 h 2939626"/>
                  <a:gd name="connsiteX9" fmla="*/ 230695 w 1715903"/>
                  <a:gd name="connsiteY9" fmla="*/ 2939626 h 2939626"/>
                  <a:gd name="connsiteX10" fmla="*/ 230685 w 1715903"/>
                  <a:gd name="connsiteY10" fmla="*/ 2939625 h 2939626"/>
                  <a:gd name="connsiteX11" fmla="*/ 222118 w 1715903"/>
                  <a:gd name="connsiteY11" fmla="*/ 2939625 h 2939626"/>
                  <a:gd name="connsiteX12" fmla="*/ 222118 w 1715903"/>
                  <a:gd name="connsiteY12" fmla="*/ 2938762 h 2939626"/>
                  <a:gd name="connsiteX13" fmla="*/ 184202 w 1715903"/>
                  <a:gd name="connsiteY13" fmla="*/ 2934939 h 2939626"/>
                  <a:gd name="connsiteX14" fmla="*/ 0 w 1715903"/>
                  <a:gd name="connsiteY14" fmla="*/ 2708931 h 2939626"/>
                  <a:gd name="connsiteX15" fmla="*/ 13999 w 1715903"/>
                  <a:gd name="connsiteY15" fmla="*/ 2629611 h 2939626"/>
                  <a:gd name="connsiteX16" fmla="*/ 37224 w 1715903"/>
                  <a:gd name="connsiteY16" fmla="*/ 2589128 h 2939626"/>
                  <a:gd name="connsiteX17" fmla="*/ 34954 w 1715903"/>
                  <a:gd name="connsiteY17" fmla="*/ 2587978 h 2939626"/>
                  <a:gd name="connsiteX18" fmla="*/ 697149 w 1715903"/>
                  <a:gd name="connsiteY18" fmla="*/ 1280417 h 2939626"/>
                  <a:gd name="connsiteX19" fmla="*/ 697149 w 1715903"/>
                  <a:gd name="connsiteY19" fmla="*/ 387308 h 2939626"/>
                  <a:gd name="connsiteX20" fmla="*/ 697149 w 1715903"/>
                  <a:gd name="connsiteY20" fmla="*/ 345176 h 2939626"/>
                  <a:gd name="connsiteX21" fmla="*/ 697149 w 1715903"/>
                  <a:gd name="connsiteY21" fmla="*/ 269906 h 2939626"/>
                  <a:gd name="connsiteX22" fmla="*/ 726501 w 1715903"/>
                  <a:gd name="connsiteY22" fmla="*/ 240554 h 2939626"/>
                  <a:gd name="connsiteX23" fmla="*/ 620882 w 1715903"/>
                  <a:gd name="connsiteY23" fmla="*/ 0 h 2939626"/>
                  <a:gd name="connsiteX24" fmla="*/ 1686551 w 1715903"/>
                  <a:gd name="connsiteY24" fmla="*/ 0 h 2939626"/>
                  <a:gd name="connsiteX25" fmla="*/ 1715903 w 1715903"/>
                  <a:gd name="connsiteY25" fmla="*/ 29352 h 2939626"/>
                  <a:gd name="connsiteX26" fmla="*/ 1715903 w 1715903"/>
                  <a:gd name="connsiteY26" fmla="*/ 146754 h 2939626"/>
                  <a:gd name="connsiteX27" fmla="*/ 1686551 w 1715903"/>
                  <a:gd name="connsiteY27" fmla="*/ 176106 h 2939626"/>
                  <a:gd name="connsiteX28" fmla="*/ 620882 w 1715903"/>
                  <a:gd name="connsiteY28" fmla="*/ 176106 h 2939626"/>
                  <a:gd name="connsiteX29" fmla="*/ 591530 w 1715903"/>
                  <a:gd name="connsiteY29" fmla="*/ 146754 h 2939626"/>
                  <a:gd name="connsiteX30" fmla="*/ 591530 w 1715903"/>
                  <a:gd name="connsiteY30" fmla="*/ 29352 h 2939626"/>
                  <a:gd name="connsiteX31" fmla="*/ 620882 w 1715903"/>
                  <a:gd name="connsiteY31" fmla="*/ 0 h 2939626"/>
                  <a:gd name="connsiteX0" fmla="*/ 726501 w 1715903"/>
                  <a:gd name="connsiteY0" fmla="*/ 240554 h 2939626"/>
                  <a:gd name="connsiteX1" fmla="*/ 1580933 w 1715903"/>
                  <a:gd name="connsiteY1" fmla="*/ 240554 h 2939626"/>
                  <a:gd name="connsiteX2" fmla="*/ 1610285 w 1715903"/>
                  <a:gd name="connsiteY2" fmla="*/ 269906 h 2939626"/>
                  <a:gd name="connsiteX3" fmla="*/ 1610285 w 1715903"/>
                  <a:gd name="connsiteY3" fmla="*/ 345176 h 2939626"/>
                  <a:gd name="connsiteX4" fmla="*/ 1610285 w 1715903"/>
                  <a:gd name="connsiteY4" fmla="*/ 387308 h 2939626"/>
                  <a:gd name="connsiteX5" fmla="*/ 1610285 w 1715903"/>
                  <a:gd name="connsiteY5" fmla="*/ 2939626 h 2939626"/>
                  <a:gd name="connsiteX6" fmla="*/ 697149 w 1715903"/>
                  <a:gd name="connsiteY6" fmla="*/ 2939626 h 2939626"/>
                  <a:gd name="connsiteX7" fmla="*/ 697149 w 1715903"/>
                  <a:gd name="connsiteY7" fmla="*/ 2939625 h 2939626"/>
                  <a:gd name="connsiteX8" fmla="*/ 230705 w 1715903"/>
                  <a:gd name="connsiteY8" fmla="*/ 2939625 h 2939626"/>
                  <a:gd name="connsiteX9" fmla="*/ 230695 w 1715903"/>
                  <a:gd name="connsiteY9" fmla="*/ 2939626 h 2939626"/>
                  <a:gd name="connsiteX10" fmla="*/ 230685 w 1715903"/>
                  <a:gd name="connsiteY10" fmla="*/ 2939625 h 2939626"/>
                  <a:gd name="connsiteX11" fmla="*/ 222118 w 1715903"/>
                  <a:gd name="connsiteY11" fmla="*/ 2939625 h 2939626"/>
                  <a:gd name="connsiteX12" fmla="*/ 222118 w 1715903"/>
                  <a:gd name="connsiteY12" fmla="*/ 2938762 h 2939626"/>
                  <a:gd name="connsiteX13" fmla="*/ 184202 w 1715903"/>
                  <a:gd name="connsiteY13" fmla="*/ 2934939 h 2939626"/>
                  <a:gd name="connsiteX14" fmla="*/ 0 w 1715903"/>
                  <a:gd name="connsiteY14" fmla="*/ 2708931 h 2939626"/>
                  <a:gd name="connsiteX15" fmla="*/ 13999 w 1715903"/>
                  <a:gd name="connsiteY15" fmla="*/ 2629611 h 2939626"/>
                  <a:gd name="connsiteX16" fmla="*/ 37224 w 1715903"/>
                  <a:gd name="connsiteY16" fmla="*/ 2589128 h 2939626"/>
                  <a:gd name="connsiteX17" fmla="*/ 34954 w 1715903"/>
                  <a:gd name="connsiteY17" fmla="*/ 2587978 h 2939626"/>
                  <a:gd name="connsiteX18" fmla="*/ 697149 w 1715903"/>
                  <a:gd name="connsiteY18" fmla="*/ 1280417 h 2939626"/>
                  <a:gd name="connsiteX19" fmla="*/ 697149 w 1715903"/>
                  <a:gd name="connsiteY19" fmla="*/ 387308 h 2939626"/>
                  <a:gd name="connsiteX20" fmla="*/ 697149 w 1715903"/>
                  <a:gd name="connsiteY20" fmla="*/ 345176 h 2939626"/>
                  <a:gd name="connsiteX21" fmla="*/ 697149 w 1715903"/>
                  <a:gd name="connsiteY21" fmla="*/ 269906 h 2939626"/>
                  <a:gd name="connsiteX22" fmla="*/ 726501 w 1715903"/>
                  <a:gd name="connsiteY22" fmla="*/ 240554 h 2939626"/>
                  <a:gd name="connsiteX23" fmla="*/ 591530 w 1715903"/>
                  <a:gd name="connsiteY23" fmla="*/ 29352 h 2939626"/>
                  <a:gd name="connsiteX24" fmla="*/ 1686551 w 1715903"/>
                  <a:gd name="connsiteY24" fmla="*/ 0 h 2939626"/>
                  <a:gd name="connsiteX25" fmla="*/ 1715903 w 1715903"/>
                  <a:gd name="connsiteY25" fmla="*/ 29352 h 2939626"/>
                  <a:gd name="connsiteX26" fmla="*/ 1715903 w 1715903"/>
                  <a:gd name="connsiteY26" fmla="*/ 146754 h 2939626"/>
                  <a:gd name="connsiteX27" fmla="*/ 1686551 w 1715903"/>
                  <a:gd name="connsiteY27" fmla="*/ 176106 h 2939626"/>
                  <a:gd name="connsiteX28" fmla="*/ 620882 w 1715903"/>
                  <a:gd name="connsiteY28" fmla="*/ 176106 h 2939626"/>
                  <a:gd name="connsiteX29" fmla="*/ 591530 w 1715903"/>
                  <a:gd name="connsiteY29" fmla="*/ 146754 h 2939626"/>
                  <a:gd name="connsiteX30" fmla="*/ 591530 w 1715903"/>
                  <a:gd name="connsiteY30" fmla="*/ 29352 h 2939626"/>
                  <a:gd name="connsiteX0" fmla="*/ 726501 w 1715903"/>
                  <a:gd name="connsiteY0" fmla="*/ 240554 h 2939626"/>
                  <a:gd name="connsiteX1" fmla="*/ 1580933 w 1715903"/>
                  <a:gd name="connsiteY1" fmla="*/ 240554 h 2939626"/>
                  <a:gd name="connsiteX2" fmla="*/ 1610285 w 1715903"/>
                  <a:gd name="connsiteY2" fmla="*/ 269906 h 2939626"/>
                  <a:gd name="connsiteX3" fmla="*/ 1610285 w 1715903"/>
                  <a:gd name="connsiteY3" fmla="*/ 345176 h 2939626"/>
                  <a:gd name="connsiteX4" fmla="*/ 1610285 w 1715903"/>
                  <a:gd name="connsiteY4" fmla="*/ 387308 h 2939626"/>
                  <a:gd name="connsiteX5" fmla="*/ 1610285 w 1715903"/>
                  <a:gd name="connsiteY5" fmla="*/ 2939626 h 2939626"/>
                  <a:gd name="connsiteX6" fmla="*/ 697149 w 1715903"/>
                  <a:gd name="connsiteY6" fmla="*/ 2939626 h 2939626"/>
                  <a:gd name="connsiteX7" fmla="*/ 697149 w 1715903"/>
                  <a:gd name="connsiteY7" fmla="*/ 2939625 h 2939626"/>
                  <a:gd name="connsiteX8" fmla="*/ 230705 w 1715903"/>
                  <a:gd name="connsiteY8" fmla="*/ 2939625 h 2939626"/>
                  <a:gd name="connsiteX9" fmla="*/ 230695 w 1715903"/>
                  <a:gd name="connsiteY9" fmla="*/ 2939626 h 2939626"/>
                  <a:gd name="connsiteX10" fmla="*/ 230685 w 1715903"/>
                  <a:gd name="connsiteY10" fmla="*/ 2939625 h 2939626"/>
                  <a:gd name="connsiteX11" fmla="*/ 222118 w 1715903"/>
                  <a:gd name="connsiteY11" fmla="*/ 2939625 h 2939626"/>
                  <a:gd name="connsiteX12" fmla="*/ 222118 w 1715903"/>
                  <a:gd name="connsiteY12" fmla="*/ 2938762 h 2939626"/>
                  <a:gd name="connsiteX13" fmla="*/ 184202 w 1715903"/>
                  <a:gd name="connsiteY13" fmla="*/ 2934939 h 2939626"/>
                  <a:gd name="connsiteX14" fmla="*/ 0 w 1715903"/>
                  <a:gd name="connsiteY14" fmla="*/ 2708931 h 2939626"/>
                  <a:gd name="connsiteX15" fmla="*/ 13999 w 1715903"/>
                  <a:gd name="connsiteY15" fmla="*/ 2629611 h 2939626"/>
                  <a:gd name="connsiteX16" fmla="*/ 37224 w 1715903"/>
                  <a:gd name="connsiteY16" fmla="*/ 2589128 h 2939626"/>
                  <a:gd name="connsiteX17" fmla="*/ 34954 w 1715903"/>
                  <a:gd name="connsiteY17" fmla="*/ 2587978 h 2939626"/>
                  <a:gd name="connsiteX18" fmla="*/ 697149 w 1715903"/>
                  <a:gd name="connsiteY18" fmla="*/ 1280417 h 2939626"/>
                  <a:gd name="connsiteX19" fmla="*/ 697149 w 1715903"/>
                  <a:gd name="connsiteY19" fmla="*/ 387308 h 2939626"/>
                  <a:gd name="connsiteX20" fmla="*/ 697149 w 1715903"/>
                  <a:gd name="connsiteY20" fmla="*/ 345176 h 2939626"/>
                  <a:gd name="connsiteX21" fmla="*/ 697149 w 1715903"/>
                  <a:gd name="connsiteY21" fmla="*/ 269906 h 2939626"/>
                  <a:gd name="connsiteX22" fmla="*/ 726501 w 1715903"/>
                  <a:gd name="connsiteY22" fmla="*/ 240554 h 2939626"/>
                  <a:gd name="connsiteX23" fmla="*/ 591530 w 1715903"/>
                  <a:gd name="connsiteY23" fmla="*/ 146754 h 2939626"/>
                  <a:gd name="connsiteX24" fmla="*/ 1686551 w 1715903"/>
                  <a:gd name="connsiteY24" fmla="*/ 0 h 2939626"/>
                  <a:gd name="connsiteX25" fmla="*/ 1715903 w 1715903"/>
                  <a:gd name="connsiteY25" fmla="*/ 29352 h 2939626"/>
                  <a:gd name="connsiteX26" fmla="*/ 1715903 w 1715903"/>
                  <a:gd name="connsiteY26" fmla="*/ 146754 h 2939626"/>
                  <a:gd name="connsiteX27" fmla="*/ 1686551 w 1715903"/>
                  <a:gd name="connsiteY27" fmla="*/ 176106 h 2939626"/>
                  <a:gd name="connsiteX28" fmla="*/ 620882 w 1715903"/>
                  <a:gd name="connsiteY28" fmla="*/ 176106 h 2939626"/>
                  <a:gd name="connsiteX29" fmla="*/ 591530 w 1715903"/>
                  <a:gd name="connsiteY29" fmla="*/ 146754 h 2939626"/>
                  <a:gd name="connsiteX0" fmla="*/ 726501 w 1715903"/>
                  <a:gd name="connsiteY0" fmla="*/ 240554 h 2939626"/>
                  <a:gd name="connsiteX1" fmla="*/ 1580933 w 1715903"/>
                  <a:gd name="connsiteY1" fmla="*/ 240554 h 2939626"/>
                  <a:gd name="connsiteX2" fmla="*/ 1610285 w 1715903"/>
                  <a:gd name="connsiteY2" fmla="*/ 269906 h 2939626"/>
                  <a:gd name="connsiteX3" fmla="*/ 1610285 w 1715903"/>
                  <a:gd name="connsiteY3" fmla="*/ 345176 h 2939626"/>
                  <a:gd name="connsiteX4" fmla="*/ 1610285 w 1715903"/>
                  <a:gd name="connsiteY4" fmla="*/ 387308 h 2939626"/>
                  <a:gd name="connsiteX5" fmla="*/ 1610285 w 1715903"/>
                  <a:gd name="connsiteY5" fmla="*/ 2939626 h 2939626"/>
                  <a:gd name="connsiteX6" fmla="*/ 697149 w 1715903"/>
                  <a:gd name="connsiteY6" fmla="*/ 2939626 h 2939626"/>
                  <a:gd name="connsiteX7" fmla="*/ 697149 w 1715903"/>
                  <a:gd name="connsiteY7" fmla="*/ 2939625 h 2939626"/>
                  <a:gd name="connsiteX8" fmla="*/ 230705 w 1715903"/>
                  <a:gd name="connsiteY8" fmla="*/ 2939625 h 2939626"/>
                  <a:gd name="connsiteX9" fmla="*/ 230695 w 1715903"/>
                  <a:gd name="connsiteY9" fmla="*/ 2939626 h 2939626"/>
                  <a:gd name="connsiteX10" fmla="*/ 230685 w 1715903"/>
                  <a:gd name="connsiteY10" fmla="*/ 2939625 h 2939626"/>
                  <a:gd name="connsiteX11" fmla="*/ 222118 w 1715903"/>
                  <a:gd name="connsiteY11" fmla="*/ 2939625 h 2939626"/>
                  <a:gd name="connsiteX12" fmla="*/ 222118 w 1715903"/>
                  <a:gd name="connsiteY12" fmla="*/ 2938762 h 2939626"/>
                  <a:gd name="connsiteX13" fmla="*/ 184202 w 1715903"/>
                  <a:gd name="connsiteY13" fmla="*/ 2934939 h 2939626"/>
                  <a:gd name="connsiteX14" fmla="*/ 0 w 1715903"/>
                  <a:gd name="connsiteY14" fmla="*/ 2708931 h 2939626"/>
                  <a:gd name="connsiteX15" fmla="*/ 13999 w 1715903"/>
                  <a:gd name="connsiteY15" fmla="*/ 2629611 h 2939626"/>
                  <a:gd name="connsiteX16" fmla="*/ 37224 w 1715903"/>
                  <a:gd name="connsiteY16" fmla="*/ 2589128 h 2939626"/>
                  <a:gd name="connsiteX17" fmla="*/ 34954 w 1715903"/>
                  <a:gd name="connsiteY17" fmla="*/ 2587978 h 2939626"/>
                  <a:gd name="connsiteX18" fmla="*/ 697149 w 1715903"/>
                  <a:gd name="connsiteY18" fmla="*/ 1280417 h 2939626"/>
                  <a:gd name="connsiteX19" fmla="*/ 697149 w 1715903"/>
                  <a:gd name="connsiteY19" fmla="*/ 387308 h 2939626"/>
                  <a:gd name="connsiteX20" fmla="*/ 697149 w 1715903"/>
                  <a:gd name="connsiteY20" fmla="*/ 345176 h 2939626"/>
                  <a:gd name="connsiteX21" fmla="*/ 697149 w 1715903"/>
                  <a:gd name="connsiteY21" fmla="*/ 269906 h 2939626"/>
                  <a:gd name="connsiteX22" fmla="*/ 726501 w 1715903"/>
                  <a:gd name="connsiteY22" fmla="*/ 240554 h 2939626"/>
                  <a:gd name="connsiteX23" fmla="*/ 620882 w 1715903"/>
                  <a:gd name="connsiteY23" fmla="*/ 176106 h 2939626"/>
                  <a:gd name="connsiteX24" fmla="*/ 1686551 w 1715903"/>
                  <a:gd name="connsiteY24" fmla="*/ 0 h 2939626"/>
                  <a:gd name="connsiteX25" fmla="*/ 1715903 w 1715903"/>
                  <a:gd name="connsiteY25" fmla="*/ 29352 h 2939626"/>
                  <a:gd name="connsiteX26" fmla="*/ 1715903 w 1715903"/>
                  <a:gd name="connsiteY26" fmla="*/ 146754 h 2939626"/>
                  <a:gd name="connsiteX27" fmla="*/ 1686551 w 1715903"/>
                  <a:gd name="connsiteY27" fmla="*/ 176106 h 2939626"/>
                  <a:gd name="connsiteX28" fmla="*/ 620882 w 1715903"/>
                  <a:gd name="connsiteY28" fmla="*/ 176106 h 2939626"/>
                  <a:gd name="connsiteX0" fmla="*/ 726501 w 1715903"/>
                  <a:gd name="connsiteY0" fmla="*/ 240554 h 2939626"/>
                  <a:gd name="connsiteX1" fmla="*/ 1580933 w 1715903"/>
                  <a:gd name="connsiteY1" fmla="*/ 240554 h 2939626"/>
                  <a:gd name="connsiteX2" fmla="*/ 1610285 w 1715903"/>
                  <a:gd name="connsiteY2" fmla="*/ 269906 h 2939626"/>
                  <a:gd name="connsiteX3" fmla="*/ 1610285 w 1715903"/>
                  <a:gd name="connsiteY3" fmla="*/ 345176 h 2939626"/>
                  <a:gd name="connsiteX4" fmla="*/ 1610285 w 1715903"/>
                  <a:gd name="connsiteY4" fmla="*/ 387308 h 2939626"/>
                  <a:gd name="connsiteX5" fmla="*/ 1610285 w 1715903"/>
                  <a:gd name="connsiteY5" fmla="*/ 2939626 h 2939626"/>
                  <a:gd name="connsiteX6" fmla="*/ 697149 w 1715903"/>
                  <a:gd name="connsiteY6" fmla="*/ 2939626 h 2939626"/>
                  <a:gd name="connsiteX7" fmla="*/ 697149 w 1715903"/>
                  <a:gd name="connsiteY7" fmla="*/ 2939625 h 2939626"/>
                  <a:gd name="connsiteX8" fmla="*/ 230705 w 1715903"/>
                  <a:gd name="connsiteY8" fmla="*/ 2939625 h 2939626"/>
                  <a:gd name="connsiteX9" fmla="*/ 230695 w 1715903"/>
                  <a:gd name="connsiteY9" fmla="*/ 2939626 h 2939626"/>
                  <a:gd name="connsiteX10" fmla="*/ 230685 w 1715903"/>
                  <a:gd name="connsiteY10" fmla="*/ 2939625 h 2939626"/>
                  <a:gd name="connsiteX11" fmla="*/ 222118 w 1715903"/>
                  <a:gd name="connsiteY11" fmla="*/ 2939625 h 2939626"/>
                  <a:gd name="connsiteX12" fmla="*/ 222118 w 1715903"/>
                  <a:gd name="connsiteY12" fmla="*/ 2938762 h 2939626"/>
                  <a:gd name="connsiteX13" fmla="*/ 184202 w 1715903"/>
                  <a:gd name="connsiteY13" fmla="*/ 2934939 h 2939626"/>
                  <a:gd name="connsiteX14" fmla="*/ 0 w 1715903"/>
                  <a:gd name="connsiteY14" fmla="*/ 2708931 h 2939626"/>
                  <a:gd name="connsiteX15" fmla="*/ 13999 w 1715903"/>
                  <a:gd name="connsiteY15" fmla="*/ 2629611 h 2939626"/>
                  <a:gd name="connsiteX16" fmla="*/ 37224 w 1715903"/>
                  <a:gd name="connsiteY16" fmla="*/ 2589128 h 2939626"/>
                  <a:gd name="connsiteX17" fmla="*/ 34954 w 1715903"/>
                  <a:gd name="connsiteY17" fmla="*/ 2587978 h 2939626"/>
                  <a:gd name="connsiteX18" fmla="*/ 697149 w 1715903"/>
                  <a:gd name="connsiteY18" fmla="*/ 1280417 h 2939626"/>
                  <a:gd name="connsiteX19" fmla="*/ 697149 w 1715903"/>
                  <a:gd name="connsiteY19" fmla="*/ 387308 h 2939626"/>
                  <a:gd name="connsiteX20" fmla="*/ 697149 w 1715903"/>
                  <a:gd name="connsiteY20" fmla="*/ 345176 h 2939626"/>
                  <a:gd name="connsiteX21" fmla="*/ 697149 w 1715903"/>
                  <a:gd name="connsiteY21" fmla="*/ 269906 h 2939626"/>
                  <a:gd name="connsiteX22" fmla="*/ 726501 w 1715903"/>
                  <a:gd name="connsiteY22" fmla="*/ 240554 h 2939626"/>
                  <a:gd name="connsiteX23" fmla="*/ 1686551 w 1715903"/>
                  <a:gd name="connsiteY23" fmla="*/ 176106 h 2939626"/>
                  <a:gd name="connsiteX24" fmla="*/ 1686551 w 1715903"/>
                  <a:gd name="connsiteY24" fmla="*/ 0 h 2939626"/>
                  <a:gd name="connsiteX25" fmla="*/ 1715903 w 1715903"/>
                  <a:gd name="connsiteY25" fmla="*/ 29352 h 2939626"/>
                  <a:gd name="connsiteX26" fmla="*/ 1715903 w 1715903"/>
                  <a:gd name="connsiteY26" fmla="*/ 146754 h 2939626"/>
                  <a:gd name="connsiteX27" fmla="*/ 1686551 w 1715903"/>
                  <a:gd name="connsiteY27" fmla="*/ 176106 h 2939626"/>
                  <a:gd name="connsiteX0" fmla="*/ 726501 w 1715903"/>
                  <a:gd name="connsiteY0" fmla="*/ 240696 h 2939768"/>
                  <a:gd name="connsiteX1" fmla="*/ 1580933 w 1715903"/>
                  <a:gd name="connsiteY1" fmla="*/ 240696 h 2939768"/>
                  <a:gd name="connsiteX2" fmla="*/ 1610285 w 1715903"/>
                  <a:gd name="connsiteY2" fmla="*/ 270048 h 2939768"/>
                  <a:gd name="connsiteX3" fmla="*/ 1610285 w 1715903"/>
                  <a:gd name="connsiteY3" fmla="*/ 345318 h 2939768"/>
                  <a:gd name="connsiteX4" fmla="*/ 1610285 w 1715903"/>
                  <a:gd name="connsiteY4" fmla="*/ 387450 h 2939768"/>
                  <a:gd name="connsiteX5" fmla="*/ 1610285 w 1715903"/>
                  <a:gd name="connsiteY5" fmla="*/ 2939768 h 2939768"/>
                  <a:gd name="connsiteX6" fmla="*/ 697149 w 1715903"/>
                  <a:gd name="connsiteY6" fmla="*/ 2939768 h 2939768"/>
                  <a:gd name="connsiteX7" fmla="*/ 697149 w 1715903"/>
                  <a:gd name="connsiteY7" fmla="*/ 2939767 h 2939768"/>
                  <a:gd name="connsiteX8" fmla="*/ 230705 w 1715903"/>
                  <a:gd name="connsiteY8" fmla="*/ 2939767 h 2939768"/>
                  <a:gd name="connsiteX9" fmla="*/ 230695 w 1715903"/>
                  <a:gd name="connsiteY9" fmla="*/ 2939768 h 2939768"/>
                  <a:gd name="connsiteX10" fmla="*/ 230685 w 1715903"/>
                  <a:gd name="connsiteY10" fmla="*/ 2939767 h 2939768"/>
                  <a:gd name="connsiteX11" fmla="*/ 222118 w 1715903"/>
                  <a:gd name="connsiteY11" fmla="*/ 2939767 h 2939768"/>
                  <a:gd name="connsiteX12" fmla="*/ 222118 w 1715903"/>
                  <a:gd name="connsiteY12" fmla="*/ 2938904 h 2939768"/>
                  <a:gd name="connsiteX13" fmla="*/ 184202 w 1715903"/>
                  <a:gd name="connsiteY13" fmla="*/ 2935081 h 2939768"/>
                  <a:gd name="connsiteX14" fmla="*/ 0 w 1715903"/>
                  <a:gd name="connsiteY14" fmla="*/ 2709073 h 2939768"/>
                  <a:gd name="connsiteX15" fmla="*/ 13999 w 1715903"/>
                  <a:gd name="connsiteY15" fmla="*/ 2629753 h 2939768"/>
                  <a:gd name="connsiteX16" fmla="*/ 37224 w 1715903"/>
                  <a:gd name="connsiteY16" fmla="*/ 2589270 h 2939768"/>
                  <a:gd name="connsiteX17" fmla="*/ 34954 w 1715903"/>
                  <a:gd name="connsiteY17" fmla="*/ 2588120 h 2939768"/>
                  <a:gd name="connsiteX18" fmla="*/ 697149 w 1715903"/>
                  <a:gd name="connsiteY18" fmla="*/ 1280559 h 2939768"/>
                  <a:gd name="connsiteX19" fmla="*/ 697149 w 1715903"/>
                  <a:gd name="connsiteY19" fmla="*/ 387450 h 2939768"/>
                  <a:gd name="connsiteX20" fmla="*/ 697149 w 1715903"/>
                  <a:gd name="connsiteY20" fmla="*/ 345318 h 2939768"/>
                  <a:gd name="connsiteX21" fmla="*/ 697149 w 1715903"/>
                  <a:gd name="connsiteY21" fmla="*/ 270048 h 2939768"/>
                  <a:gd name="connsiteX22" fmla="*/ 726501 w 1715903"/>
                  <a:gd name="connsiteY22" fmla="*/ 240696 h 2939768"/>
                  <a:gd name="connsiteX23" fmla="*/ 1686551 w 1715903"/>
                  <a:gd name="connsiteY23" fmla="*/ 176248 h 2939768"/>
                  <a:gd name="connsiteX24" fmla="*/ 1686551 w 1715903"/>
                  <a:gd name="connsiteY24" fmla="*/ 142 h 2939768"/>
                  <a:gd name="connsiteX25" fmla="*/ 1715903 w 1715903"/>
                  <a:gd name="connsiteY25" fmla="*/ 146896 h 2939768"/>
                  <a:gd name="connsiteX26" fmla="*/ 1686551 w 1715903"/>
                  <a:gd name="connsiteY26" fmla="*/ 176248 h 2939768"/>
                  <a:gd name="connsiteX0" fmla="*/ 726501 w 1715903"/>
                  <a:gd name="connsiteY0" fmla="*/ 93800 h 2792872"/>
                  <a:gd name="connsiteX1" fmla="*/ 1580933 w 1715903"/>
                  <a:gd name="connsiteY1" fmla="*/ 93800 h 2792872"/>
                  <a:gd name="connsiteX2" fmla="*/ 1610285 w 1715903"/>
                  <a:gd name="connsiteY2" fmla="*/ 123152 h 2792872"/>
                  <a:gd name="connsiteX3" fmla="*/ 1610285 w 1715903"/>
                  <a:gd name="connsiteY3" fmla="*/ 198422 h 2792872"/>
                  <a:gd name="connsiteX4" fmla="*/ 1610285 w 1715903"/>
                  <a:gd name="connsiteY4" fmla="*/ 240554 h 2792872"/>
                  <a:gd name="connsiteX5" fmla="*/ 1610285 w 1715903"/>
                  <a:gd name="connsiteY5" fmla="*/ 2792872 h 2792872"/>
                  <a:gd name="connsiteX6" fmla="*/ 697149 w 1715903"/>
                  <a:gd name="connsiteY6" fmla="*/ 2792872 h 2792872"/>
                  <a:gd name="connsiteX7" fmla="*/ 697149 w 1715903"/>
                  <a:gd name="connsiteY7" fmla="*/ 2792871 h 2792872"/>
                  <a:gd name="connsiteX8" fmla="*/ 230705 w 1715903"/>
                  <a:gd name="connsiteY8" fmla="*/ 2792871 h 2792872"/>
                  <a:gd name="connsiteX9" fmla="*/ 230695 w 1715903"/>
                  <a:gd name="connsiteY9" fmla="*/ 2792872 h 2792872"/>
                  <a:gd name="connsiteX10" fmla="*/ 230685 w 1715903"/>
                  <a:gd name="connsiteY10" fmla="*/ 2792871 h 2792872"/>
                  <a:gd name="connsiteX11" fmla="*/ 222118 w 1715903"/>
                  <a:gd name="connsiteY11" fmla="*/ 2792871 h 2792872"/>
                  <a:gd name="connsiteX12" fmla="*/ 222118 w 1715903"/>
                  <a:gd name="connsiteY12" fmla="*/ 2792008 h 2792872"/>
                  <a:gd name="connsiteX13" fmla="*/ 184202 w 1715903"/>
                  <a:gd name="connsiteY13" fmla="*/ 2788185 h 2792872"/>
                  <a:gd name="connsiteX14" fmla="*/ 0 w 1715903"/>
                  <a:gd name="connsiteY14" fmla="*/ 2562177 h 2792872"/>
                  <a:gd name="connsiteX15" fmla="*/ 13999 w 1715903"/>
                  <a:gd name="connsiteY15" fmla="*/ 2482857 h 2792872"/>
                  <a:gd name="connsiteX16" fmla="*/ 37224 w 1715903"/>
                  <a:gd name="connsiteY16" fmla="*/ 2442374 h 2792872"/>
                  <a:gd name="connsiteX17" fmla="*/ 34954 w 1715903"/>
                  <a:gd name="connsiteY17" fmla="*/ 2441224 h 2792872"/>
                  <a:gd name="connsiteX18" fmla="*/ 697149 w 1715903"/>
                  <a:gd name="connsiteY18" fmla="*/ 1133663 h 2792872"/>
                  <a:gd name="connsiteX19" fmla="*/ 697149 w 1715903"/>
                  <a:gd name="connsiteY19" fmla="*/ 240554 h 2792872"/>
                  <a:gd name="connsiteX20" fmla="*/ 697149 w 1715903"/>
                  <a:gd name="connsiteY20" fmla="*/ 198422 h 2792872"/>
                  <a:gd name="connsiteX21" fmla="*/ 697149 w 1715903"/>
                  <a:gd name="connsiteY21" fmla="*/ 123152 h 2792872"/>
                  <a:gd name="connsiteX22" fmla="*/ 726501 w 1715903"/>
                  <a:gd name="connsiteY22" fmla="*/ 93800 h 2792872"/>
                  <a:gd name="connsiteX23" fmla="*/ 1686551 w 1715903"/>
                  <a:gd name="connsiteY23" fmla="*/ 29352 h 2792872"/>
                  <a:gd name="connsiteX24" fmla="*/ 1715903 w 1715903"/>
                  <a:gd name="connsiteY24" fmla="*/ 0 h 2792872"/>
                  <a:gd name="connsiteX25" fmla="*/ 1686551 w 1715903"/>
                  <a:gd name="connsiteY25" fmla="*/ 29352 h 2792872"/>
                  <a:gd name="connsiteX0" fmla="*/ 726501 w 1610285"/>
                  <a:gd name="connsiteY0" fmla="*/ 0 h 2699072"/>
                  <a:gd name="connsiteX1" fmla="*/ 1580933 w 1610285"/>
                  <a:gd name="connsiteY1" fmla="*/ 0 h 2699072"/>
                  <a:gd name="connsiteX2" fmla="*/ 1610285 w 1610285"/>
                  <a:gd name="connsiteY2" fmla="*/ 29352 h 2699072"/>
                  <a:gd name="connsiteX3" fmla="*/ 1610285 w 1610285"/>
                  <a:gd name="connsiteY3" fmla="*/ 104622 h 2699072"/>
                  <a:gd name="connsiteX4" fmla="*/ 1610285 w 1610285"/>
                  <a:gd name="connsiteY4" fmla="*/ 146754 h 2699072"/>
                  <a:gd name="connsiteX5" fmla="*/ 1610285 w 1610285"/>
                  <a:gd name="connsiteY5" fmla="*/ 2699072 h 2699072"/>
                  <a:gd name="connsiteX6" fmla="*/ 697149 w 1610285"/>
                  <a:gd name="connsiteY6" fmla="*/ 2699072 h 2699072"/>
                  <a:gd name="connsiteX7" fmla="*/ 697149 w 1610285"/>
                  <a:gd name="connsiteY7" fmla="*/ 2699071 h 2699072"/>
                  <a:gd name="connsiteX8" fmla="*/ 230705 w 1610285"/>
                  <a:gd name="connsiteY8" fmla="*/ 2699071 h 2699072"/>
                  <a:gd name="connsiteX9" fmla="*/ 230695 w 1610285"/>
                  <a:gd name="connsiteY9" fmla="*/ 2699072 h 2699072"/>
                  <a:gd name="connsiteX10" fmla="*/ 230685 w 1610285"/>
                  <a:gd name="connsiteY10" fmla="*/ 2699071 h 2699072"/>
                  <a:gd name="connsiteX11" fmla="*/ 222118 w 1610285"/>
                  <a:gd name="connsiteY11" fmla="*/ 2699071 h 2699072"/>
                  <a:gd name="connsiteX12" fmla="*/ 222118 w 1610285"/>
                  <a:gd name="connsiteY12" fmla="*/ 2698208 h 2699072"/>
                  <a:gd name="connsiteX13" fmla="*/ 184202 w 1610285"/>
                  <a:gd name="connsiteY13" fmla="*/ 2694385 h 2699072"/>
                  <a:gd name="connsiteX14" fmla="*/ 0 w 1610285"/>
                  <a:gd name="connsiteY14" fmla="*/ 2468377 h 2699072"/>
                  <a:gd name="connsiteX15" fmla="*/ 13999 w 1610285"/>
                  <a:gd name="connsiteY15" fmla="*/ 2389057 h 2699072"/>
                  <a:gd name="connsiteX16" fmla="*/ 37224 w 1610285"/>
                  <a:gd name="connsiteY16" fmla="*/ 2348574 h 2699072"/>
                  <a:gd name="connsiteX17" fmla="*/ 34954 w 1610285"/>
                  <a:gd name="connsiteY17" fmla="*/ 2347424 h 2699072"/>
                  <a:gd name="connsiteX18" fmla="*/ 697149 w 1610285"/>
                  <a:gd name="connsiteY18" fmla="*/ 1039863 h 2699072"/>
                  <a:gd name="connsiteX19" fmla="*/ 697149 w 1610285"/>
                  <a:gd name="connsiteY19" fmla="*/ 146754 h 2699072"/>
                  <a:gd name="connsiteX20" fmla="*/ 697149 w 1610285"/>
                  <a:gd name="connsiteY20" fmla="*/ 104622 h 2699072"/>
                  <a:gd name="connsiteX21" fmla="*/ 697149 w 1610285"/>
                  <a:gd name="connsiteY21" fmla="*/ 29352 h 2699072"/>
                  <a:gd name="connsiteX22" fmla="*/ 726501 w 1610285"/>
                  <a:gd name="connsiteY22" fmla="*/ 0 h 2699072"/>
                  <a:gd name="connsiteX0" fmla="*/ 697149 w 1610285"/>
                  <a:gd name="connsiteY0" fmla="*/ 29352 h 2699072"/>
                  <a:gd name="connsiteX1" fmla="*/ 1580933 w 1610285"/>
                  <a:gd name="connsiteY1" fmla="*/ 0 h 2699072"/>
                  <a:gd name="connsiteX2" fmla="*/ 1610285 w 1610285"/>
                  <a:gd name="connsiteY2" fmla="*/ 29352 h 2699072"/>
                  <a:gd name="connsiteX3" fmla="*/ 1610285 w 1610285"/>
                  <a:gd name="connsiteY3" fmla="*/ 104622 h 2699072"/>
                  <a:gd name="connsiteX4" fmla="*/ 1610285 w 1610285"/>
                  <a:gd name="connsiteY4" fmla="*/ 146754 h 2699072"/>
                  <a:gd name="connsiteX5" fmla="*/ 1610285 w 1610285"/>
                  <a:gd name="connsiteY5" fmla="*/ 2699072 h 2699072"/>
                  <a:gd name="connsiteX6" fmla="*/ 697149 w 1610285"/>
                  <a:gd name="connsiteY6" fmla="*/ 2699072 h 2699072"/>
                  <a:gd name="connsiteX7" fmla="*/ 697149 w 1610285"/>
                  <a:gd name="connsiteY7" fmla="*/ 2699071 h 2699072"/>
                  <a:gd name="connsiteX8" fmla="*/ 230705 w 1610285"/>
                  <a:gd name="connsiteY8" fmla="*/ 2699071 h 2699072"/>
                  <a:gd name="connsiteX9" fmla="*/ 230695 w 1610285"/>
                  <a:gd name="connsiteY9" fmla="*/ 2699072 h 2699072"/>
                  <a:gd name="connsiteX10" fmla="*/ 230685 w 1610285"/>
                  <a:gd name="connsiteY10" fmla="*/ 2699071 h 2699072"/>
                  <a:gd name="connsiteX11" fmla="*/ 222118 w 1610285"/>
                  <a:gd name="connsiteY11" fmla="*/ 2699071 h 2699072"/>
                  <a:gd name="connsiteX12" fmla="*/ 222118 w 1610285"/>
                  <a:gd name="connsiteY12" fmla="*/ 2698208 h 2699072"/>
                  <a:gd name="connsiteX13" fmla="*/ 184202 w 1610285"/>
                  <a:gd name="connsiteY13" fmla="*/ 2694385 h 2699072"/>
                  <a:gd name="connsiteX14" fmla="*/ 0 w 1610285"/>
                  <a:gd name="connsiteY14" fmla="*/ 2468377 h 2699072"/>
                  <a:gd name="connsiteX15" fmla="*/ 13999 w 1610285"/>
                  <a:gd name="connsiteY15" fmla="*/ 2389057 h 2699072"/>
                  <a:gd name="connsiteX16" fmla="*/ 37224 w 1610285"/>
                  <a:gd name="connsiteY16" fmla="*/ 2348574 h 2699072"/>
                  <a:gd name="connsiteX17" fmla="*/ 34954 w 1610285"/>
                  <a:gd name="connsiteY17" fmla="*/ 2347424 h 2699072"/>
                  <a:gd name="connsiteX18" fmla="*/ 697149 w 1610285"/>
                  <a:gd name="connsiteY18" fmla="*/ 1039863 h 2699072"/>
                  <a:gd name="connsiteX19" fmla="*/ 697149 w 1610285"/>
                  <a:gd name="connsiteY19" fmla="*/ 146754 h 2699072"/>
                  <a:gd name="connsiteX20" fmla="*/ 697149 w 1610285"/>
                  <a:gd name="connsiteY20" fmla="*/ 104622 h 2699072"/>
                  <a:gd name="connsiteX21" fmla="*/ 697149 w 1610285"/>
                  <a:gd name="connsiteY21" fmla="*/ 29352 h 2699072"/>
                  <a:gd name="connsiteX0" fmla="*/ 697149 w 1610285"/>
                  <a:gd name="connsiteY0" fmla="*/ 104622 h 2699072"/>
                  <a:gd name="connsiteX1" fmla="*/ 1580933 w 1610285"/>
                  <a:gd name="connsiteY1" fmla="*/ 0 h 2699072"/>
                  <a:gd name="connsiteX2" fmla="*/ 1610285 w 1610285"/>
                  <a:gd name="connsiteY2" fmla="*/ 29352 h 2699072"/>
                  <a:gd name="connsiteX3" fmla="*/ 1610285 w 1610285"/>
                  <a:gd name="connsiteY3" fmla="*/ 104622 h 2699072"/>
                  <a:gd name="connsiteX4" fmla="*/ 1610285 w 1610285"/>
                  <a:gd name="connsiteY4" fmla="*/ 146754 h 2699072"/>
                  <a:gd name="connsiteX5" fmla="*/ 1610285 w 1610285"/>
                  <a:gd name="connsiteY5" fmla="*/ 2699072 h 2699072"/>
                  <a:gd name="connsiteX6" fmla="*/ 697149 w 1610285"/>
                  <a:gd name="connsiteY6" fmla="*/ 2699072 h 2699072"/>
                  <a:gd name="connsiteX7" fmla="*/ 697149 w 1610285"/>
                  <a:gd name="connsiteY7" fmla="*/ 2699071 h 2699072"/>
                  <a:gd name="connsiteX8" fmla="*/ 230705 w 1610285"/>
                  <a:gd name="connsiteY8" fmla="*/ 2699071 h 2699072"/>
                  <a:gd name="connsiteX9" fmla="*/ 230695 w 1610285"/>
                  <a:gd name="connsiteY9" fmla="*/ 2699072 h 2699072"/>
                  <a:gd name="connsiteX10" fmla="*/ 230685 w 1610285"/>
                  <a:gd name="connsiteY10" fmla="*/ 2699071 h 2699072"/>
                  <a:gd name="connsiteX11" fmla="*/ 222118 w 1610285"/>
                  <a:gd name="connsiteY11" fmla="*/ 2699071 h 2699072"/>
                  <a:gd name="connsiteX12" fmla="*/ 222118 w 1610285"/>
                  <a:gd name="connsiteY12" fmla="*/ 2698208 h 2699072"/>
                  <a:gd name="connsiteX13" fmla="*/ 184202 w 1610285"/>
                  <a:gd name="connsiteY13" fmla="*/ 2694385 h 2699072"/>
                  <a:gd name="connsiteX14" fmla="*/ 0 w 1610285"/>
                  <a:gd name="connsiteY14" fmla="*/ 2468377 h 2699072"/>
                  <a:gd name="connsiteX15" fmla="*/ 13999 w 1610285"/>
                  <a:gd name="connsiteY15" fmla="*/ 2389057 h 2699072"/>
                  <a:gd name="connsiteX16" fmla="*/ 37224 w 1610285"/>
                  <a:gd name="connsiteY16" fmla="*/ 2348574 h 2699072"/>
                  <a:gd name="connsiteX17" fmla="*/ 34954 w 1610285"/>
                  <a:gd name="connsiteY17" fmla="*/ 2347424 h 2699072"/>
                  <a:gd name="connsiteX18" fmla="*/ 697149 w 1610285"/>
                  <a:gd name="connsiteY18" fmla="*/ 1039863 h 2699072"/>
                  <a:gd name="connsiteX19" fmla="*/ 697149 w 1610285"/>
                  <a:gd name="connsiteY19" fmla="*/ 146754 h 2699072"/>
                  <a:gd name="connsiteX20" fmla="*/ 697149 w 1610285"/>
                  <a:gd name="connsiteY20" fmla="*/ 104622 h 2699072"/>
                  <a:gd name="connsiteX0" fmla="*/ 697149 w 1610285"/>
                  <a:gd name="connsiteY0" fmla="*/ 75269 h 2669719"/>
                  <a:gd name="connsiteX1" fmla="*/ 1610285 w 1610285"/>
                  <a:gd name="connsiteY1" fmla="*/ -1 h 2669719"/>
                  <a:gd name="connsiteX2" fmla="*/ 1610285 w 1610285"/>
                  <a:gd name="connsiteY2" fmla="*/ 75269 h 2669719"/>
                  <a:gd name="connsiteX3" fmla="*/ 1610285 w 1610285"/>
                  <a:gd name="connsiteY3" fmla="*/ 117401 h 2669719"/>
                  <a:gd name="connsiteX4" fmla="*/ 1610285 w 1610285"/>
                  <a:gd name="connsiteY4" fmla="*/ 2669719 h 2669719"/>
                  <a:gd name="connsiteX5" fmla="*/ 697149 w 1610285"/>
                  <a:gd name="connsiteY5" fmla="*/ 2669719 h 2669719"/>
                  <a:gd name="connsiteX6" fmla="*/ 697149 w 1610285"/>
                  <a:gd name="connsiteY6" fmla="*/ 2669718 h 2669719"/>
                  <a:gd name="connsiteX7" fmla="*/ 230705 w 1610285"/>
                  <a:gd name="connsiteY7" fmla="*/ 2669718 h 2669719"/>
                  <a:gd name="connsiteX8" fmla="*/ 230695 w 1610285"/>
                  <a:gd name="connsiteY8" fmla="*/ 2669719 h 2669719"/>
                  <a:gd name="connsiteX9" fmla="*/ 230685 w 1610285"/>
                  <a:gd name="connsiteY9" fmla="*/ 2669718 h 2669719"/>
                  <a:gd name="connsiteX10" fmla="*/ 222118 w 1610285"/>
                  <a:gd name="connsiteY10" fmla="*/ 2669718 h 2669719"/>
                  <a:gd name="connsiteX11" fmla="*/ 222118 w 1610285"/>
                  <a:gd name="connsiteY11" fmla="*/ 2668855 h 2669719"/>
                  <a:gd name="connsiteX12" fmla="*/ 184202 w 1610285"/>
                  <a:gd name="connsiteY12" fmla="*/ 2665032 h 2669719"/>
                  <a:gd name="connsiteX13" fmla="*/ 0 w 1610285"/>
                  <a:gd name="connsiteY13" fmla="*/ 2439024 h 2669719"/>
                  <a:gd name="connsiteX14" fmla="*/ 13999 w 1610285"/>
                  <a:gd name="connsiteY14" fmla="*/ 2359704 h 2669719"/>
                  <a:gd name="connsiteX15" fmla="*/ 37224 w 1610285"/>
                  <a:gd name="connsiteY15" fmla="*/ 2319221 h 2669719"/>
                  <a:gd name="connsiteX16" fmla="*/ 34954 w 1610285"/>
                  <a:gd name="connsiteY16" fmla="*/ 2318071 h 2669719"/>
                  <a:gd name="connsiteX17" fmla="*/ 697149 w 1610285"/>
                  <a:gd name="connsiteY17" fmla="*/ 1010510 h 2669719"/>
                  <a:gd name="connsiteX18" fmla="*/ 697149 w 1610285"/>
                  <a:gd name="connsiteY18" fmla="*/ 117401 h 2669719"/>
                  <a:gd name="connsiteX19" fmla="*/ 697149 w 1610285"/>
                  <a:gd name="connsiteY19" fmla="*/ 75269 h 2669719"/>
                  <a:gd name="connsiteX0" fmla="*/ 697149 w 1610285"/>
                  <a:gd name="connsiteY0" fmla="*/ -1 h 2594449"/>
                  <a:gd name="connsiteX1" fmla="*/ 1610285 w 1610285"/>
                  <a:gd name="connsiteY1" fmla="*/ -1 h 2594449"/>
                  <a:gd name="connsiteX2" fmla="*/ 1610285 w 1610285"/>
                  <a:gd name="connsiteY2" fmla="*/ 42131 h 2594449"/>
                  <a:gd name="connsiteX3" fmla="*/ 1610285 w 1610285"/>
                  <a:gd name="connsiteY3" fmla="*/ 2594449 h 2594449"/>
                  <a:gd name="connsiteX4" fmla="*/ 697149 w 1610285"/>
                  <a:gd name="connsiteY4" fmla="*/ 2594449 h 2594449"/>
                  <a:gd name="connsiteX5" fmla="*/ 697149 w 1610285"/>
                  <a:gd name="connsiteY5" fmla="*/ 2594448 h 2594449"/>
                  <a:gd name="connsiteX6" fmla="*/ 230705 w 1610285"/>
                  <a:gd name="connsiteY6" fmla="*/ 2594448 h 2594449"/>
                  <a:gd name="connsiteX7" fmla="*/ 230695 w 1610285"/>
                  <a:gd name="connsiteY7" fmla="*/ 2594449 h 2594449"/>
                  <a:gd name="connsiteX8" fmla="*/ 230685 w 1610285"/>
                  <a:gd name="connsiteY8" fmla="*/ 2594448 h 2594449"/>
                  <a:gd name="connsiteX9" fmla="*/ 222118 w 1610285"/>
                  <a:gd name="connsiteY9" fmla="*/ 2594448 h 2594449"/>
                  <a:gd name="connsiteX10" fmla="*/ 222118 w 1610285"/>
                  <a:gd name="connsiteY10" fmla="*/ 2593585 h 2594449"/>
                  <a:gd name="connsiteX11" fmla="*/ 184202 w 1610285"/>
                  <a:gd name="connsiteY11" fmla="*/ 2589762 h 2594449"/>
                  <a:gd name="connsiteX12" fmla="*/ 0 w 1610285"/>
                  <a:gd name="connsiteY12" fmla="*/ 2363754 h 2594449"/>
                  <a:gd name="connsiteX13" fmla="*/ 13999 w 1610285"/>
                  <a:gd name="connsiteY13" fmla="*/ 2284434 h 2594449"/>
                  <a:gd name="connsiteX14" fmla="*/ 37224 w 1610285"/>
                  <a:gd name="connsiteY14" fmla="*/ 2243951 h 2594449"/>
                  <a:gd name="connsiteX15" fmla="*/ 34954 w 1610285"/>
                  <a:gd name="connsiteY15" fmla="*/ 2242801 h 2594449"/>
                  <a:gd name="connsiteX16" fmla="*/ 697149 w 1610285"/>
                  <a:gd name="connsiteY16" fmla="*/ 935240 h 2594449"/>
                  <a:gd name="connsiteX17" fmla="*/ 697149 w 1610285"/>
                  <a:gd name="connsiteY17" fmla="*/ 42131 h 2594449"/>
                  <a:gd name="connsiteX18" fmla="*/ 697149 w 1610285"/>
                  <a:gd name="connsiteY18" fmla="*/ -1 h 2594449"/>
                  <a:gd name="connsiteX0" fmla="*/ 697149 w 1610285"/>
                  <a:gd name="connsiteY0" fmla="*/ -1 h 2594449"/>
                  <a:gd name="connsiteX1" fmla="*/ 1610285 w 1610285"/>
                  <a:gd name="connsiteY1" fmla="*/ 42131 h 2594449"/>
                  <a:gd name="connsiteX2" fmla="*/ 1610285 w 1610285"/>
                  <a:gd name="connsiteY2" fmla="*/ 2594449 h 2594449"/>
                  <a:gd name="connsiteX3" fmla="*/ 697149 w 1610285"/>
                  <a:gd name="connsiteY3" fmla="*/ 2594449 h 2594449"/>
                  <a:gd name="connsiteX4" fmla="*/ 697149 w 1610285"/>
                  <a:gd name="connsiteY4" fmla="*/ 2594448 h 2594449"/>
                  <a:gd name="connsiteX5" fmla="*/ 230705 w 1610285"/>
                  <a:gd name="connsiteY5" fmla="*/ 2594448 h 2594449"/>
                  <a:gd name="connsiteX6" fmla="*/ 230695 w 1610285"/>
                  <a:gd name="connsiteY6" fmla="*/ 2594449 h 2594449"/>
                  <a:gd name="connsiteX7" fmla="*/ 230685 w 1610285"/>
                  <a:gd name="connsiteY7" fmla="*/ 2594448 h 2594449"/>
                  <a:gd name="connsiteX8" fmla="*/ 222118 w 1610285"/>
                  <a:gd name="connsiteY8" fmla="*/ 2594448 h 2594449"/>
                  <a:gd name="connsiteX9" fmla="*/ 222118 w 1610285"/>
                  <a:gd name="connsiteY9" fmla="*/ 2593585 h 2594449"/>
                  <a:gd name="connsiteX10" fmla="*/ 184202 w 1610285"/>
                  <a:gd name="connsiteY10" fmla="*/ 2589762 h 2594449"/>
                  <a:gd name="connsiteX11" fmla="*/ 0 w 1610285"/>
                  <a:gd name="connsiteY11" fmla="*/ 2363754 h 2594449"/>
                  <a:gd name="connsiteX12" fmla="*/ 13999 w 1610285"/>
                  <a:gd name="connsiteY12" fmla="*/ 2284434 h 2594449"/>
                  <a:gd name="connsiteX13" fmla="*/ 37224 w 1610285"/>
                  <a:gd name="connsiteY13" fmla="*/ 2243951 h 2594449"/>
                  <a:gd name="connsiteX14" fmla="*/ 34954 w 1610285"/>
                  <a:gd name="connsiteY14" fmla="*/ 2242801 h 2594449"/>
                  <a:gd name="connsiteX15" fmla="*/ 697149 w 1610285"/>
                  <a:gd name="connsiteY15" fmla="*/ 935240 h 2594449"/>
                  <a:gd name="connsiteX16" fmla="*/ 697149 w 1610285"/>
                  <a:gd name="connsiteY16" fmla="*/ 42131 h 2594449"/>
                  <a:gd name="connsiteX17" fmla="*/ 697149 w 1610285"/>
                  <a:gd name="connsiteY17" fmla="*/ -1 h 2594449"/>
                  <a:gd name="connsiteX0" fmla="*/ 697149 w 1610285"/>
                  <a:gd name="connsiteY0" fmla="*/ -1 h 2552317"/>
                  <a:gd name="connsiteX1" fmla="*/ 1610285 w 1610285"/>
                  <a:gd name="connsiteY1" fmla="*/ -1 h 2552317"/>
                  <a:gd name="connsiteX2" fmla="*/ 1610285 w 1610285"/>
                  <a:gd name="connsiteY2" fmla="*/ 2552317 h 2552317"/>
                  <a:gd name="connsiteX3" fmla="*/ 697149 w 1610285"/>
                  <a:gd name="connsiteY3" fmla="*/ 2552317 h 2552317"/>
                  <a:gd name="connsiteX4" fmla="*/ 697149 w 1610285"/>
                  <a:gd name="connsiteY4" fmla="*/ 2552316 h 2552317"/>
                  <a:gd name="connsiteX5" fmla="*/ 230705 w 1610285"/>
                  <a:gd name="connsiteY5" fmla="*/ 2552316 h 2552317"/>
                  <a:gd name="connsiteX6" fmla="*/ 230695 w 1610285"/>
                  <a:gd name="connsiteY6" fmla="*/ 2552317 h 2552317"/>
                  <a:gd name="connsiteX7" fmla="*/ 230685 w 1610285"/>
                  <a:gd name="connsiteY7" fmla="*/ 2552316 h 2552317"/>
                  <a:gd name="connsiteX8" fmla="*/ 222118 w 1610285"/>
                  <a:gd name="connsiteY8" fmla="*/ 2552316 h 2552317"/>
                  <a:gd name="connsiteX9" fmla="*/ 222118 w 1610285"/>
                  <a:gd name="connsiteY9" fmla="*/ 2551453 h 2552317"/>
                  <a:gd name="connsiteX10" fmla="*/ 184202 w 1610285"/>
                  <a:gd name="connsiteY10" fmla="*/ 2547630 h 2552317"/>
                  <a:gd name="connsiteX11" fmla="*/ 0 w 1610285"/>
                  <a:gd name="connsiteY11" fmla="*/ 2321622 h 2552317"/>
                  <a:gd name="connsiteX12" fmla="*/ 13999 w 1610285"/>
                  <a:gd name="connsiteY12" fmla="*/ 2242302 h 2552317"/>
                  <a:gd name="connsiteX13" fmla="*/ 37224 w 1610285"/>
                  <a:gd name="connsiteY13" fmla="*/ 2201819 h 2552317"/>
                  <a:gd name="connsiteX14" fmla="*/ 34954 w 1610285"/>
                  <a:gd name="connsiteY14" fmla="*/ 2200669 h 2552317"/>
                  <a:gd name="connsiteX15" fmla="*/ 697149 w 1610285"/>
                  <a:gd name="connsiteY15" fmla="*/ 893108 h 2552317"/>
                  <a:gd name="connsiteX16" fmla="*/ 697149 w 1610285"/>
                  <a:gd name="connsiteY16" fmla="*/ -1 h 2552317"/>
                  <a:gd name="connsiteX0" fmla="*/ 697149 w 1610285"/>
                  <a:gd name="connsiteY0" fmla="*/ 893108 h 2552317"/>
                  <a:gd name="connsiteX1" fmla="*/ 1610285 w 1610285"/>
                  <a:gd name="connsiteY1" fmla="*/ -1 h 2552317"/>
                  <a:gd name="connsiteX2" fmla="*/ 1610285 w 1610285"/>
                  <a:gd name="connsiteY2" fmla="*/ 2552317 h 2552317"/>
                  <a:gd name="connsiteX3" fmla="*/ 697149 w 1610285"/>
                  <a:gd name="connsiteY3" fmla="*/ 2552317 h 2552317"/>
                  <a:gd name="connsiteX4" fmla="*/ 697149 w 1610285"/>
                  <a:gd name="connsiteY4" fmla="*/ 2552316 h 2552317"/>
                  <a:gd name="connsiteX5" fmla="*/ 230705 w 1610285"/>
                  <a:gd name="connsiteY5" fmla="*/ 2552316 h 2552317"/>
                  <a:gd name="connsiteX6" fmla="*/ 230695 w 1610285"/>
                  <a:gd name="connsiteY6" fmla="*/ 2552317 h 2552317"/>
                  <a:gd name="connsiteX7" fmla="*/ 230685 w 1610285"/>
                  <a:gd name="connsiteY7" fmla="*/ 2552316 h 2552317"/>
                  <a:gd name="connsiteX8" fmla="*/ 222118 w 1610285"/>
                  <a:gd name="connsiteY8" fmla="*/ 2552316 h 2552317"/>
                  <a:gd name="connsiteX9" fmla="*/ 222118 w 1610285"/>
                  <a:gd name="connsiteY9" fmla="*/ 2551453 h 2552317"/>
                  <a:gd name="connsiteX10" fmla="*/ 184202 w 1610285"/>
                  <a:gd name="connsiteY10" fmla="*/ 2547630 h 2552317"/>
                  <a:gd name="connsiteX11" fmla="*/ 0 w 1610285"/>
                  <a:gd name="connsiteY11" fmla="*/ 2321622 h 2552317"/>
                  <a:gd name="connsiteX12" fmla="*/ 13999 w 1610285"/>
                  <a:gd name="connsiteY12" fmla="*/ 2242302 h 2552317"/>
                  <a:gd name="connsiteX13" fmla="*/ 37224 w 1610285"/>
                  <a:gd name="connsiteY13" fmla="*/ 2201819 h 2552317"/>
                  <a:gd name="connsiteX14" fmla="*/ 34954 w 1610285"/>
                  <a:gd name="connsiteY14" fmla="*/ 2200669 h 2552317"/>
                  <a:gd name="connsiteX15" fmla="*/ 697149 w 1610285"/>
                  <a:gd name="connsiteY15" fmla="*/ 893108 h 2552317"/>
                  <a:gd name="connsiteX0" fmla="*/ 697149 w 1610285"/>
                  <a:gd name="connsiteY0" fmla="*/ 0 h 1659209"/>
                  <a:gd name="connsiteX1" fmla="*/ 1610285 w 1610285"/>
                  <a:gd name="connsiteY1" fmla="*/ 252304 h 1659209"/>
                  <a:gd name="connsiteX2" fmla="*/ 1610285 w 1610285"/>
                  <a:gd name="connsiteY2" fmla="*/ 1659209 h 1659209"/>
                  <a:gd name="connsiteX3" fmla="*/ 697149 w 1610285"/>
                  <a:gd name="connsiteY3" fmla="*/ 1659209 h 1659209"/>
                  <a:gd name="connsiteX4" fmla="*/ 697149 w 1610285"/>
                  <a:gd name="connsiteY4" fmla="*/ 1659208 h 1659209"/>
                  <a:gd name="connsiteX5" fmla="*/ 230705 w 1610285"/>
                  <a:gd name="connsiteY5" fmla="*/ 1659208 h 1659209"/>
                  <a:gd name="connsiteX6" fmla="*/ 230695 w 1610285"/>
                  <a:gd name="connsiteY6" fmla="*/ 1659209 h 1659209"/>
                  <a:gd name="connsiteX7" fmla="*/ 230685 w 1610285"/>
                  <a:gd name="connsiteY7" fmla="*/ 1659208 h 1659209"/>
                  <a:gd name="connsiteX8" fmla="*/ 222118 w 1610285"/>
                  <a:gd name="connsiteY8" fmla="*/ 1659208 h 1659209"/>
                  <a:gd name="connsiteX9" fmla="*/ 222118 w 1610285"/>
                  <a:gd name="connsiteY9" fmla="*/ 1658345 h 1659209"/>
                  <a:gd name="connsiteX10" fmla="*/ 184202 w 1610285"/>
                  <a:gd name="connsiteY10" fmla="*/ 1654522 h 1659209"/>
                  <a:gd name="connsiteX11" fmla="*/ 0 w 1610285"/>
                  <a:gd name="connsiteY11" fmla="*/ 1428514 h 1659209"/>
                  <a:gd name="connsiteX12" fmla="*/ 13999 w 1610285"/>
                  <a:gd name="connsiteY12" fmla="*/ 1349194 h 1659209"/>
                  <a:gd name="connsiteX13" fmla="*/ 37224 w 1610285"/>
                  <a:gd name="connsiteY13" fmla="*/ 1308711 h 1659209"/>
                  <a:gd name="connsiteX14" fmla="*/ 34954 w 1610285"/>
                  <a:gd name="connsiteY14" fmla="*/ 1307561 h 1659209"/>
                  <a:gd name="connsiteX15" fmla="*/ 697149 w 1610285"/>
                  <a:gd name="connsiteY15" fmla="*/ 0 h 1659209"/>
                  <a:gd name="connsiteX0" fmla="*/ 697149 w 1610285"/>
                  <a:gd name="connsiteY0" fmla="*/ 0 h 1659209"/>
                  <a:gd name="connsiteX1" fmla="*/ 1105193 w 1610285"/>
                  <a:gd name="connsiteY1" fmla="*/ 199081 h 1659209"/>
                  <a:gd name="connsiteX2" fmla="*/ 1610285 w 1610285"/>
                  <a:gd name="connsiteY2" fmla="*/ 252304 h 1659209"/>
                  <a:gd name="connsiteX3" fmla="*/ 1610285 w 1610285"/>
                  <a:gd name="connsiteY3" fmla="*/ 1659209 h 1659209"/>
                  <a:gd name="connsiteX4" fmla="*/ 697149 w 1610285"/>
                  <a:gd name="connsiteY4" fmla="*/ 1659209 h 1659209"/>
                  <a:gd name="connsiteX5" fmla="*/ 697149 w 1610285"/>
                  <a:gd name="connsiteY5" fmla="*/ 1659208 h 1659209"/>
                  <a:gd name="connsiteX6" fmla="*/ 230705 w 1610285"/>
                  <a:gd name="connsiteY6" fmla="*/ 1659208 h 1659209"/>
                  <a:gd name="connsiteX7" fmla="*/ 230695 w 1610285"/>
                  <a:gd name="connsiteY7" fmla="*/ 1659209 h 1659209"/>
                  <a:gd name="connsiteX8" fmla="*/ 230685 w 1610285"/>
                  <a:gd name="connsiteY8" fmla="*/ 1659208 h 1659209"/>
                  <a:gd name="connsiteX9" fmla="*/ 222118 w 1610285"/>
                  <a:gd name="connsiteY9" fmla="*/ 1659208 h 1659209"/>
                  <a:gd name="connsiteX10" fmla="*/ 222118 w 1610285"/>
                  <a:gd name="connsiteY10" fmla="*/ 1658345 h 1659209"/>
                  <a:gd name="connsiteX11" fmla="*/ 184202 w 1610285"/>
                  <a:gd name="connsiteY11" fmla="*/ 1654522 h 1659209"/>
                  <a:gd name="connsiteX12" fmla="*/ 0 w 1610285"/>
                  <a:gd name="connsiteY12" fmla="*/ 1428514 h 1659209"/>
                  <a:gd name="connsiteX13" fmla="*/ 13999 w 1610285"/>
                  <a:gd name="connsiteY13" fmla="*/ 1349194 h 1659209"/>
                  <a:gd name="connsiteX14" fmla="*/ 37224 w 1610285"/>
                  <a:gd name="connsiteY14" fmla="*/ 1308711 h 1659209"/>
                  <a:gd name="connsiteX15" fmla="*/ 34954 w 1610285"/>
                  <a:gd name="connsiteY15" fmla="*/ 1307561 h 1659209"/>
                  <a:gd name="connsiteX16" fmla="*/ 697149 w 1610285"/>
                  <a:gd name="connsiteY16" fmla="*/ 0 h 1659209"/>
                  <a:gd name="connsiteX0" fmla="*/ 697149 w 1610285"/>
                  <a:gd name="connsiteY0" fmla="*/ 0 h 1659209"/>
                  <a:gd name="connsiteX1" fmla="*/ 1105193 w 1610285"/>
                  <a:gd name="connsiteY1" fmla="*/ 199081 h 1659209"/>
                  <a:gd name="connsiteX2" fmla="*/ 1610285 w 1610285"/>
                  <a:gd name="connsiteY2" fmla="*/ 252304 h 1659209"/>
                  <a:gd name="connsiteX3" fmla="*/ 1610285 w 1610285"/>
                  <a:gd name="connsiteY3" fmla="*/ 1659209 h 1659209"/>
                  <a:gd name="connsiteX4" fmla="*/ 697149 w 1610285"/>
                  <a:gd name="connsiteY4" fmla="*/ 1659209 h 1659209"/>
                  <a:gd name="connsiteX5" fmla="*/ 697149 w 1610285"/>
                  <a:gd name="connsiteY5" fmla="*/ 1659208 h 1659209"/>
                  <a:gd name="connsiteX6" fmla="*/ 230705 w 1610285"/>
                  <a:gd name="connsiteY6" fmla="*/ 1659208 h 1659209"/>
                  <a:gd name="connsiteX7" fmla="*/ 230695 w 1610285"/>
                  <a:gd name="connsiteY7" fmla="*/ 1659209 h 1659209"/>
                  <a:gd name="connsiteX8" fmla="*/ 230685 w 1610285"/>
                  <a:gd name="connsiteY8" fmla="*/ 1659208 h 1659209"/>
                  <a:gd name="connsiteX9" fmla="*/ 222118 w 1610285"/>
                  <a:gd name="connsiteY9" fmla="*/ 1659208 h 1659209"/>
                  <a:gd name="connsiteX10" fmla="*/ 222118 w 1610285"/>
                  <a:gd name="connsiteY10" fmla="*/ 1658345 h 1659209"/>
                  <a:gd name="connsiteX11" fmla="*/ 184202 w 1610285"/>
                  <a:gd name="connsiteY11" fmla="*/ 1654522 h 1659209"/>
                  <a:gd name="connsiteX12" fmla="*/ 0 w 1610285"/>
                  <a:gd name="connsiteY12" fmla="*/ 1428514 h 1659209"/>
                  <a:gd name="connsiteX13" fmla="*/ 13999 w 1610285"/>
                  <a:gd name="connsiteY13" fmla="*/ 1349194 h 1659209"/>
                  <a:gd name="connsiteX14" fmla="*/ 37224 w 1610285"/>
                  <a:gd name="connsiteY14" fmla="*/ 1308711 h 1659209"/>
                  <a:gd name="connsiteX15" fmla="*/ 34954 w 1610285"/>
                  <a:gd name="connsiteY15" fmla="*/ 1307561 h 1659209"/>
                  <a:gd name="connsiteX16" fmla="*/ 697149 w 1610285"/>
                  <a:gd name="connsiteY16" fmla="*/ 0 h 1659209"/>
                  <a:gd name="connsiteX0" fmla="*/ 697149 w 1610285"/>
                  <a:gd name="connsiteY0" fmla="*/ 44692 h 1703901"/>
                  <a:gd name="connsiteX1" fmla="*/ 1105193 w 1610285"/>
                  <a:gd name="connsiteY1" fmla="*/ 243773 h 1703901"/>
                  <a:gd name="connsiteX2" fmla="*/ 1610285 w 1610285"/>
                  <a:gd name="connsiteY2" fmla="*/ 296996 h 1703901"/>
                  <a:gd name="connsiteX3" fmla="*/ 1610285 w 1610285"/>
                  <a:gd name="connsiteY3" fmla="*/ 1703901 h 1703901"/>
                  <a:gd name="connsiteX4" fmla="*/ 697149 w 1610285"/>
                  <a:gd name="connsiteY4" fmla="*/ 1703901 h 1703901"/>
                  <a:gd name="connsiteX5" fmla="*/ 697149 w 1610285"/>
                  <a:gd name="connsiteY5" fmla="*/ 1703900 h 1703901"/>
                  <a:gd name="connsiteX6" fmla="*/ 230705 w 1610285"/>
                  <a:gd name="connsiteY6" fmla="*/ 1703900 h 1703901"/>
                  <a:gd name="connsiteX7" fmla="*/ 230695 w 1610285"/>
                  <a:gd name="connsiteY7" fmla="*/ 1703901 h 1703901"/>
                  <a:gd name="connsiteX8" fmla="*/ 230685 w 1610285"/>
                  <a:gd name="connsiteY8" fmla="*/ 1703900 h 1703901"/>
                  <a:gd name="connsiteX9" fmla="*/ 222118 w 1610285"/>
                  <a:gd name="connsiteY9" fmla="*/ 1703900 h 1703901"/>
                  <a:gd name="connsiteX10" fmla="*/ 222118 w 1610285"/>
                  <a:gd name="connsiteY10" fmla="*/ 1703037 h 1703901"/>
                  <a:gd name="connsiteX11" fmla="*/ 184202 w 1610285"/>
                  <a:gd name="connsiteY11" fmla="*/ 1699214 h 1703901"/>
                  <a:gd name="connsiteX12" fmla="*/ 0 w 1610285"/>
                  <a:gd name="connsiteY12" fmla="*/ 1473206 h 1703901"/>
                  <a:gd name="connsiteX13" fmla="*/ 13999 w 1610285"/>
                  <a:gd name="connsiteY13" fmla="*/ 1393886 h 1703901"/>
                  <a:gd name="connsiteX14" fmla="*/ 37224 w 1610285"/>
                  <a:gd name="connsiteY14" fmla="*/ 1353403 h 1703901"/>
                  <a:gd name="connsiteX15" fmla="*/ 34954 w 1610285"/>
                  <a:gd name="connsiteY15" fmla="*/ 1352253 h 1703901"/>
                  <a:gd name="connsiteX16" fmla="*/ 697149 w 1610285"/>
                  <a:gd name="connsiteY16" fmla="*/ 44692 h 1703901"/>
                  <a:gd name="connsiteX0" fmla="*/ 697149 w 1610285"/>
                  <a:gd name="connsiteY0" fmla="*/ 56038 h 1715247"/>
                  <a:gd name="connsiteX1" fmla="*/ 1105193 w 1610285"/>
                  <a:gd name="connsiteY1" fmla="*/ 255119 h 1715247"/>
                  <a:gd name="connsiteX2" fmla="*/ 1610285 w 1610285"/>
                  <a:gd name="connsiteY2" fmla="*/ 308342 h 1715247"/>
                  <a:gd name="connsiteX3" fmla="*/ 1610285 w 1610285"/>
                  <a:gd name="connsiteY3" fmla="*/ 1715247 h 1715247"/>
                  <a:gd name="connsiteX4" fmla="*/ 697149 w 1610285"/>
                  <a:gd name="connsiteY4" fmla="*/ 1715247 h 1715247"/>
                  <a:gd name="connsiteX5" fmla="*/ 697149 w 1610285"/>
                  <a:gd name="connsiteY5" fmla="*/ 1715246 h 1715247"/>
                  <a:gd name="connsiteX6" fmla="*/ 230705 w 1610285"/>
                  <a:gd name="connsiteY6" fmla="*/ 1715246 h 1715247"/>
                  <a:gd name="connsiteX7" fmla="*/ 230695 w 1610285"/>
                  <a:gd name="connsiteY7" fmla="*/ 1715247 h 1715247"/>
                  <a:gd name="connsiteX8" fmla="*/ 230685 w 1610285"/>
                  <a:gd name="connsiteY8" fmla="*/ 1715246 h 1715247"/>
                  <a:gd name="connsiteX9" fmla="*/ 222118 w 1610285"/>
                  <a:gd name="connsiteY9" fmla="*/ 1715246 h 1715247"/>
                  <a:gd name="connsiteX10" fmla="*/ 222118 w 1610285"/>
                  <a:gd name="connsiteY10" fmla="*/ 1714383 h 1715247"/>
                  <a:gd name="connsiteX11" fmla="*/ 184202 w 1610285"/>
                  <a:gd name="connsiteY11" fmla="*/ 1710560 h 1715247"/>
                  <a:gd name="connsiteX12" fmla="*/ 0 w 1610285"/>
                  <a:gd name="connsiteY12" fmla="*/ 1484552 h 1715247"/>
                  <a:gd name="connsiteX13" fmla="*/ 13999 w 1610285"/>
                  <a:gd name="connsiteY13" fmla="*/ 1405232 h 1715247"/>
                  <a:gd name="connsiteX14" fmla="*/ 37224 w 1610285"/>
                  <a:gd name="connsiteY14" fmla="*/ 1364749 h 1715247"/>
                  <a:gd name="connsiteX15" fmla="*/ 34954 w 1610285"/>
                  <a:gd name="connsiteY15" fmla="*/ 1363599 h 1715247"/>
                  <a:gd name="connsiteX16" fmla="*/ 697149 w 1610285"/>
                  <a:gd name="connsiteY16" fmla="*/ 56038 h 1715247"/>
                  <a:gd name="connsiteX0" fmla="*/ 697149 w 1610285"/>
                  <a:gd name="connsiteY0" fmla="*/ 48349 h 1707558"/>
                  <a:gd name="connsiteX1" fmla="*/ 1105193 w 1610285"/>
                  <a:gd name="connsiteY1" fmla="*/ 247430 h 1707558"/>
                  <a:gd name="connsiteX2" fmla="*/ 1610285 w 1610285"/>
                  <a:gd name="connsiteY2" fmla="*/ 300653 h 1707558"/>
                  <a:gd name="connsiteX3" fmla="*/ 1610285 w 1610285"/>
                  <a:gd name="connsiteY3" fmla="*/ 1707558 h 1707558"/>
                  <a:gd name="connsiteX4" fmla="*/ 697149 w 1610285"/>
                  <a:gd name="connsiteY4" fmla="*/ 1707558 h 1707558"/>
                  <a:gd name="connsiteX5" fmla="*/ 697149 w 1610285"/>
                  <a:gd name="connsiteY5" fmla="*/ 1707557 h 1707558"/>
                  <a:gd name="connsiteX6" fmla="*/ 230705 w 1610285"/>
                  <a:gd name="connsiteY6" fmla="*/ 1707557 h 1707558"/>
                  <a:gd name="connsiteX7" fmla="*/ 230695 w 1610285"/>
                  <a:gd name="connsiteY7" fmla="*/ 1707558 h 1707558"/>
                  <a:gd name="connsiteX8" fmla="*/ 230685 w 1610285"/>
                  <a:gd name="connsiteY8" fmla="*/ 1707557 h 1707558"/>
                  <a:gd name="connsiteX9" fmla="*/ 222118 w 1610285"/>
                  <a:gd name="connsiteY9" fmla="*/ 1707557 h 1707558"/>
                  <a:gd name="connsiteX10" fmla="*/ 222118 w 1610285"/>
                  <a:gd name="connsiteY10" fmla="*/ 1706694 h 1707558"/>
                  <a:gd name="connsiteX11" fmla="*/ 184202 w 1610285"/>
                  <a:gd name="connsiteY11" fmla="*/ 1702871 h 1707558"/>
                  <a:gd name="connsiteX12" fmla="*/ 0 w 1610285"/>
                  <a:gd name="connsiteY12" fmla="*/ 1476863 h 1707558"/>
                  <a:gd name="connsiteX13" fmla="*/ 13999 w 1610285"/>
                  <a:gd name="connsiteY13" fmla="*/ 1397543 h 1707558"/>
                  <a:gd name="connsiteX14" fmla="*/ 37224 w 1610285"/>
                  <a:gd name="connsiteY14" fmla="*/ 1357060 h 1707558"/>
                  <a:gd name="connsiteX15" fmla="*/ 34954 w 1610285"/>
                  <a:gd name="connsiteY15" fmla="*/ 1355910 h 1707558"/>
                  <a:gd name="connsiteX16" fmla="*/ 697149 w 1610285"/>
                  <a:gd name="connsiteY16" fmla="*/ 48349 h 1707558"/>
                  <a:gd name="connsiteX0" fmla="*/ 525170 w 1610285"/>
                  <a:gd name="connsiteY0" fmla="*/ 234052 h 1467489"/>
                  <a:gd name="connsiteX1" fmla="*/ 1105193 w 1610285"/>
                  <a:gd name="connsiteY1" fmla="*/ 7361 h 1467489"/>
                  <a:gd name="connsiteX2" fmla="*/ 1610285 w 1610285"/>
                  <a:gd name="connsiteY2" fmla="*/ 60584 h 1467489"/>
                  <a:gd name="connsiteX3" fmla="*/ 1610285 w 1610285"/>
                  <a:gd name="connsiteY3" fmla="*/ 1467489 h 1467489"/>
                  <a:gd name="connsiteX4" fmla="*/ 697149 w 1610285"/>
                  <a:gd name="connsiteY4" fmla="*/ 1467489 h 1467489"/>
                  <a:gd name="connsiteX5" fmla="*/ 697149 w 1610285"/>
                  <a:gd name="connsiteY5" fmla="*/ 1467488 h 1467489"/>
                  <a:gd name="connsiteX6" fmla="*/ 230705 w 1610285"/>
                  <a:gd name="connsiteY6" fmla="*/ 1467488 h 1467489"/>
                  <a:gd name="connsiteX7" fmla="*/ 230695 w 1610285"/>
                  <a:gd name="connsiteY7" fmla="*/ 1467489 h 1467489"/>
                  <a:gd name="connsiteX8" fmla="*/ 230685 w 1610285"/>
                  <a:gd name="connsiteY8" fmla="*/ 1467488 h 1467489"/>
                  <a:gd name="connsiteX9" fmla="*/ 222118 w 1610285"/>
                  <a:gd name="connsiteY9" fmla="*/ 1467488 h 1467489"/>
                  <a:gd name="connsiteX10" fmla="*/ 222118 w 1610285"/>
                  <a:gd name="connsiteY10" fmla="*/ 1466625 h 1467489"/>
                  <a:gd name="connsiteX11" fmla="*/ 184202 w 1610285"/>
                  <a:gd name="connsiteY11" fmla="*/ 1462802 h 1467489"/>
                  <a:gd name="connsiteX12" fmla="*/ 0 w 1610285"/>
                  <a:gd name="connsiteY12" fmla="*/ 1236794 h 1467489"/>
                  <a:gd name="connsiteX13" fmla="*/ 13999 w 1610285"/>
                  <a:gd name="connsiteY13" fmla="*/ 1157474 h 1467489"/>
                  <a:gd name="connsiteX14" fmla="*/ 37224 w 1610285"/>
                  <a:gd name="connsiteY14" fmla="*/ 1116991 h 1467489"/>
                  <a:gd name="connsiteX15" fmla="*/ 34954 w 1610285"/>
                  <a:gd name="connsiteY15" fmla="*/ 1115841 h 1467489"/>
                  <a:gd name="connsiteX16" fmla="*/ 525170 w 1610285"/>
                  <a:gd name="connsiteY16" fmla="*/ 234052 h 1467489"/>
                  <a:gd name="connsiteX0" fmla="*/ 525170 w 1610285"/>
                  <a:gd name="connsiteY0" fmla="*/ 174655 h 1408092"/>
                  <a:gd name="connsiteX1" fmla="*/ 1093727 w 1610285"/>
                  <a:gd name="connsiteY1" fmla="*/ 199061 h 1408092"/>
                  <a:gd name="connsiteX2" fmla="*/ 1610285 w 1610285"/>
                  <a:gd name="connsiteY2" fmla="*/ 1187 h 1408092"/>
                  <a:gd name="connsiteX3" fmla="*/ 1610285 w 1610285"/>
                  <a:gd name="connsiteY3" fmla="*/ 1408092 h 1408092"/>
                  <a:gd name="connsiteX4" fmla="*/ 697149 w 1610285"/>
                  <a:gd name="connsiteY4" fmla="*/ 1408092 h 1408092"/>
                  <a:gd name="connsiteX5" fmla="*/ 697149 w 1610285"/>
                  <a:gd name="connsiteY5" fmla="*/ 1408091 h 1408092"/>
                  <a:gd name="connsiteX6" fmla="*/ 230705 w 1610285"/>
                  <a:gd name="connsiteY6" fmla="*/ 1408091 h 1408092"/>
                  <a:gd name="connsiteX7" fmla="*/ 230695 w 1610285"/>
                  <a:gd name="connsiteY7" fmla="*/ 1408092 h 1408092"/>
                  <a:gd name="connsiteX8" fmla="*/ 230685 w 1610285"/>
                  <a:gd name="connsiteY8" fmla="*/ 1408091 h 1408092"/>
                  <a:gd name="connsiteX9" fmla="*/ 222118 w 1610285"/>
                  <a:gd name="connsiteY9" fmla="*/ 1408091 h 1408092"/>
                  <a:gd name="connsiteX10" fmla="*/ 222118 w 1610285"/>
                  <a:gd name="connsiteY10" fmla="*/ 1407228 h 1408092"/>
                  <a:gd name="connsiteX11" fmla="*/ 184202 w 1610285"/>
                  <a:gd name="connsiteY11" fmla="*/ 1403405 h 1408092"/>
                  <a:gd name="connsiteX12" fmla="*/ 0 w 1610285"/>
                  <a:gd name="connsiteY12" fmla="*/ 1177397 h 1408092"/>
                  <a:gd name="connsiteX13" fmla="*/ 13999 w 1610285"/>
                  <a:gd name="connsiteY13" fmla="*/ 1098077 h 1408092"/>
                  <a:gd name="connsiteX14" fmla="*/ 37224 w 1610285"/>
                  <a:gd name="connsiteY14" fmla="*/ 1057594 h 1408092"/>
                  <a:gd name="connsiteX15" fmla="*/ 34954 w 1610285"/>
                  <a:gd name="connsiteY15" fmla="*/ 1056444 h 1408092"/>
                  <a:gd name="connsiteX16" fmla="*/ 525170 w 1610285"/>
                  <a:gd name="connsiteY16" fmla="*/ 174655 h 1408092"/>
                  <a:gd name="connsiteX0" fmla="*/ 525170 w 1621750"/>
                  <a:gd name="connsiteY0" fmla="*/ 78449 h 1311886"/>
                  <a:gd name="connsiteX1" fmla="*/ 1093727 w 1621750"/>
                  <a:gd name="connsiteY1" fmla="*/ 102855 h 1311886"/>
                  <a:gd name="connsiteX2" fmla="*/ 1621750 w 1621750"/>
                  <a:gd name="connsiteY2" fmla="*/ 145159 h 1311886"/>
                  <a:gd name="connsiteX3" fmla="*/ 1610285 w 1621750"/>
                  <a:gd name="connsiteY3" fmla="*/ 1311886 h 1311886"/>
                  <a:gd name="connsiteX4" fmla="*/ 697149 w 1621750"/>
                  <a:gd name="connsiteY4" fmla="*/ 1311886 h 1311886"/>
                  <a:gd name="connsiteX5" fmla="*/ 697149 w 1621750"/>
                  <a:gd name="connsiteY5" fmla="*/ 1311885 h 1311886"/>
                  <a:gd name="connsiteX6" fmla="*/ 230705 w 1621750"/>
                  <a:gd name="connsiteY6" fmla="*/ 1311885 h 1311886"/>
                  <a:gd name="connsiteX7" fmla="*/ 230695 w 1621750"/>
                  <a:gd name="connsiteY7" fmla="*/ 1311886 h 1311886"/>
                  <a:gd name="connsiteX8" fmla="*/ 230685 w 1621750"/>
                  <a:gd name="connsiteY8" fmla="*/ 1311885 h 1311886"/>
                  <a:gd name="connsiteX9" fmla="*/ 222118 w 1621750"/>
                  <a:gd name="connsiteY9" fmla="*/ 1311885 h 1311886"/>
                  <a:gd name="connsiteX10" fmla="*/ 222118 w 1621750"/>
                  <a:gd name="connsiteY10" fmla="*/ 1311022 h 1311886"/>
                  <a:gd name="connsiteX11" fmla="*/ 184202 w 1621750"/>
                  <a:gd name="connsiteY11" fmla="*/ 1307199 h 1311886"/>
                  <a:gd name="connsiteX12" fmla="*/ 0 w 1621750"/>
                  <a:gd name="connsiteY12" fmla="*/ 1081191 h 1311886"/>
                  <a:gd name="connsiteX13" fmla="*/ 13999 w 1621750"/>
                  <a:gd name="connsiteY13" fmla="*/ 1001871 h 1311886"/>
                  <a:gd name="connsiteX14" fmla="*/ 37224 w 1621750"/>
                  <a:gd name="connsiteY14" fmla="*/ 961388 h 1311886"/>
                  <a:gd name="connsiteX15" fmla="*/ 34954 w 1621750"/>
                  <a:gd name="connsiteY15" fmla="*/ 960238 h 1311886"/>
                  <a:gd name="connsiteX16" fmla="*/ 525170 w 1621750"/>
                  <a:gd name="connsiteY16" fmla="*/ 78449 h 1311886"/>
                  <a:gd name="connsiteX0" fmla="*/ 479309 w 1621750"/>
                  <a:gd name="connsiteY0" fmla="*/ 80712 h 1303231"/>
                  <a:gd name="connsiteX1" fmla="*/ 1093727 w 1621750"/>
                  <a:gd name="connsiteY1" fmla="*/ 94200 h 1303231"/>
                  <a:gd name="connsiteX2" fmla="*/ 1621750 w 1621750"/>
                  <a:gd name="connsiteY2" fmla="*/ 136504 h 1303231"/>
                  <a:gd name="connsiteX3" fmla="*/ 1610285 w 1621750"/>
                  <a:gd name="connsiteY3" fmla="*/ 1303231 h 1303231"/>
                  <a:gd name="connsiteX4" fmla="*/ 697149 w 1621750"/>
                  <a:gd name="connsiteY4" fmla="*/ 1303231 h 1303231"/>
                  <a:gd name="connsiteX5" fmla="*/ 697149 w 1621750"/>
                  <a:gd name="connsiteY5" fmla="*/ 1303230 h 1303231"/>
                  <a:gd name="connsiteX6" fmla="*/ 230705 w 1621750"/>
                  <a:gd name="connsiteY6" fmla="*/ 1303230 h 1303231"/>
                  <a:gd name="connsiteX7" fmla="*/ 230695 w 1621750"/>
                  <a:gd name="connsiteY7" fmla="*/ 1303231 h 1303231"/>
                  <a:gd name="connsiteX8" fmla="*/ 230685 w 1621750"/>
                  <a:gd name="connsiteY8" fmla="*/ 1303230 h 1303231"/>
                  <a:gd name="connsiteX9" fmla="*/ 222118 w 1621750"/>
                  <a:gd name="connsiteY9" fmla="*/ 1303230 h 1303231"/>
                  <a:gd name="connsiteX10" fmla="*/ 222118 w 1621750"/>
                  <a:gd name="connsiteY10" fmla="*/ 1302367 h 1303231"/>
                  <a:gd name="connsiteX11" fmla="*/ 184202 w 1621750"/>
                  <a:gd name="connsiteY11" fmla="*/ 1298544 h 1303231"/>
                  <a:gd name="connsiteX12" fmla="*/ 0 w 1621750"/>
                  <a:gd name="connsiteY12" fmla="*/ 1072536 h 1303231"/>
                  <a:gd name="connsiteX13" fmla="*/ 13999 w 1621750"/>
                  <a:gd name="connsiteY13" fmla="*/ 993216 h 1303231"/>
                  <a:gd name="connsiteX14" fmla="*/ 37224 w 1621750"/>
                  <a:gd name="connsiteY14" fmla="*/ 952733 h 1303231"/>
                  <a:gd name="connsiteX15" fmla="*/ 34954 w 1621750"/>
                  <a:gd name="connsiteY15" fmla="*/ 951583 h 1303231"/>
                  <a:gd name="connsiteX16" fmla="*/ 479309 w 1621750"/>
                  <a:gd name="connsiteY16" fmla="*/ 80712 h 1303231"/>
                  <a:gd name="connsiteX0" fmla="*/ 479309 w 1621750"/>
                  <a:gd name="connsiteY0" fmla="*/ 63495 h 1286014"/>
                  <a:gd name="connsiteX1" fmla="*/ 875889 w 1621750"/>
                  <a:gd name="connsiteY1" fmla="*/ 164322 h 1286014"/>
                  <a:gd name="connsiteX2" fmla="*/ 1621750 w 1621750"/>
                  <a:gd name="connsiteY2" fmla="*/ 119287 h 1286014"/>
                  <a:gd name="connsiteX3" fmla="*/ 1610285 w 1621750"/>
                  <a:gd name="connsiteY3" fmla="*/ 1286014 h 1286014"/>
                  <a:gd name="connsiteX4" fmla="*/ 697149 w 1621750"/>
                  <a:gd name="connsiteY4" fmla="*/ 1286014 h 1286014"/>
                  <a:gd name="connsiteX5" fmla="*/ 697149 w 1621750"/>
                  <a:gd name="connsiteY5" fmla="*/ 1286013 h 1286014"/>
                  <a:gd name="connsiteX6" fmla="*/ 230705 w 1621750"/>
                  <a:gd name="connsiteY6" fmla="*/ 1286013 h 1286014"/>
                  <a:gd name="connsiteX7" fmla="*/ 230695 w 1621750"/>
                  <a:gd name="connsiteY7" fmla="*/ 1286014 h 1286014"/>
                  <a:gd name="connsiteX8" fmla="*/ 230685 w 1621750"/>
                  <a:gd name="connsiteY8" fmla="*/ 1286013 h 1286014"/>
                  <a:gd name="connsiteX9" fmla="*/ 222118 w 1621750"/>
                  <a:gd name="connsiteY9" fmla="*/ 1286013 h 1286014"/>
                  <a:gd name="connsiteX10" fmla="*/ 222118 w 1621750"/>
                  <a:gd name="connsiteY10" fmla="*/ 1285150 h 1286014"/>
                  <a:gd name="connsiteX11" fmla="*/ 184202 w 1621750"/>
                  <a:gd name="connsiteY11" fmla="*/ 1281327 h 1286014"/>
                  <a:gd name="connsiteX12" fmla="*/ 0 w 1621750"/>
                  <a:gd name="connsiteY12" fmla="*/ 1055319 h 1286014"/>
                  <a:gd name="connsiteX13" fmla="*/ 13999 w 1621750"/>
                  <a:gd name="connsiteY13" fmla="*/ 975999 h 1286014"/>
                  <a:gd name="connsiteX14" fmla="*/ 37224 w 1621750"/>
                  <a:gd name="connsiteY14" fmla="*/ 935516 h 1286014"/>
                  <a:gd name="connsiteX15" fmla="*/ 34954 w 1621750"/>
                  <a:gd name="connsiteY15" fmla="*/ 934366 h 1286014"/>
                  <a:gd name="connsiteX16" fmla="*/ 479309 w 1621750"/>
                  <a:gd name="connsiteY16" fmla="*/ 63495 h 1286014"/>
                  <a:gd name="connsiteX0" fmla="*/ 479309 w 1621750"/>
                  <a:gd name="connsiteY0" fmla="*/ 63206 h 1285725"/>
                  <a:gd name="connsiteX1" fmla="*/ 875889 w 1621750"/>
                  <a:gd name="connsiteY1" fmla="*/ 164033 h 1285725"/>
                  <a:gd name="connsiteX2" fmla="*/ 1185474 w 1621750"/>
                  <a:gd name="connsiteY2" fmla="*/ 106662 h 1285725"/>
                  <a:gd name="connsiteX3" fmla="*/ 1621750 w 1621750"/>
                  <a:gd name="connsiteY3" fmla="*/ 118998 h 1285725"/>
                  <a:gd name="connsiteX4" fmla="*/ 1610285 w 1621750"/>
                  <a:gd name="connsiteY4" fmla="*/ 1285725 h 1285725"/>
                  <a:gd name="connsiteX5" fmla="*/ 697149 w 1621750"/>
                  <a:gd name="connsiteY5" fmla="*/ 1285725 h 1285725"/>
                  <a:gd name="connsiteX6" fmla="*/ 697149 w 1621750"/>
                  <a:gd name="connsiteY6" fmla="*/ 1285724 h 1285725"/>
                  <a:gd name="connsiteX7" fmla="*/ 230705 w 1621750"/>
                  <a:gd name="connsiteY7" fmla="*/ 1285724 h 1285725"/>
                  <a:gd name="connsiteX8" fmla="*/ 230695 w 1621750"/>
                  <a:gd name="connsiteY8" fmla="*/ 1285725 h 1285725"/>
                  <a:gd name="connsiteX9" fmla="*/ 230685 w 1621750"/>
                  <a:gd name="connsiteY9" fmla="*/ 1285724 h 1285725"/>
                  <a:gd name="connsiteX10" fmla="*/ 222118 w 1621750"/>
                  <a:gd name="connsiteY10" fmla="*/ 1285724 h 1285725"/>
                  <a:gd name="connsiteX11" fmla="*/ 222118 w 1621750"/>
                  <a:gd name="connsiteY11" fmla="*/ 1284861 h 1285725"/>
                  <a:gd name="connsiteX12" fmla="*/ 184202 w 1621750"/>
                  <a:gd name="connsiteY12" fmla="*/ 1281038 h 1285725"/>
                  <a:gd name="connsiteX13" fmla="*/ 0 w 1621750"/>
                  <a:gd name="connsiteY13" fmla="*/ 1055030 h 1285725"/>
                  <a:gd name="connsiteX14" fmla="*/ 13999 w 1621750"/>
                  <a:gd name="connsiteY14" fmla="*/ 975710 h 1285725"/>
                  <a:gd name="connsiteX15" fmla="*/ 37224 w 1621750"/>
                  <a:gd name="connsiteY15" fmla="*/ 935227 h 1285725"/>
                  <a:gd name="connsiteX16" fmla="*/ 34954 w 1621750"/>
                  <a:gd name="connsiteY16" fmla="*/ 934077 h 1285725"/>
                  <a:gd name="connsiteX17" fmla="*/ 479309 w 1621750"/>
                  <a:gd name="connsiteY17" fmla="*/ 63206 h 1285725"/>
                  <a:gd name="connsiteX0" fmla="*/ 479309 w 1621750"/>
                  <a:gd name="connsiteY0" fmla="*/ 80271 h 1302790"/>
                  <a:gd name="connsiteX1" fmla="*/ 772702 w 1621750"/>
                  <a:gd name="connsiteY1" fmla="*/ 93761 h 1302790"/>
                  <a:gd name="connsiteX2" fmla="*/ 1185474 w 1621750"/>
                  <a:gd name="connsiteY2" fmla="*/ 123727 h 1302790"/>
                  <a:gd name="connsiteX3" fmla="*/ 1621750 w 1621750"/>
                  <a:gd name="connsiteY3" fmla="*/ 136063 h 1302790"/>
                  <a:gd name="connsiteX4" fmla="*/ 1610285 w 1621750"/>
                  <a:gd name="connsiteY4" fmla="*/ 1302790 h 1302790"/>
                  <a:gd name="connsiteX5" fmla="*/ 697149 w 1621750"/>
                  <a:gd name="connsiteY5" fmla="*/ 1302790 h 1302790"/>
                  <a:gd name="connsiteX6" fmla="*/ 697149 w 1621750"/>
                  <a:gd name="connsiteY6" fmla="*/ 1302789 h 1302790"/>
                  <a:gd name="connsiteX7" fmla="*/ 230705 w 1621750"/>
                  <a:gd name="connsiteY7" fmla="*/ 1302789 h 1302790"/>
                  <a:gd name="connsiteX8" fmla="*/ 230695 w 1621750"/>
                  <a:gd name="connsiteY8" fmla="*/ 1302790 h 1302790"/>
                  <a:gd name="connsiteX9" fmla="*/ 230685 w 1621750"/>
                  <a:gd name="connsiteY9" fmla="*/ 1302789 h 1302790"/>
                  <a:gd name="connsiteX10" fmla="*/ 222118 w 1621750"/>
                  <a:gd name="connsiteY10" fmla="*/ 1302789 h 1302790"/>
                  <a:gd name="connsiteX11" fmla="*/ 222118 w 1621750"/>
                  <a:gd name="connsiteY11" fmla="*/ 1301926 h 1302790"/>
                  <a:gd name="connsiteX12" fmla="*/ 184202 w 1621750"/>
                  <a:gd name="connsiteY12" fmla="*/ 1298103 h 1302790"/>
                  <a:gd name="connsiteX13" fmla="*/ 0 w 1621750"/>
                  <a:gd name="connsiteY13" fmla="*/ 1072095 h 1302790"/>
                  <a:gd name="connsiteX14" fmla="*/ 13999 w 1621750"/>
                  <a:gd name="connsiteY14" fmla="*/ 992775 h 1302790"/>
                  <a:gd name="connsiteX15" fmla="*/ 37224 w 1621750"/>
                  <a:gd name="connsiteY15" fmla="*/ 952292 h 1302790"/>
                  <a:gd name="connsiteX16" fmla="*/ 34954 w 1621750"/>
                  <a:gd name="connsiteY16" fmla="*/ 951142 h 1302790"/>
                  <a:gd name="connsiteX17" fmla="*/ 479309 w 1621750"/>
                  <a:gd name="connsiteY17" fmla="*/ 80271 h 1302790"/>
                  <a:gd name="connsiteX0" fmla="*/ 479309 w 1621750"/>
                  <a:gd name="connsiteY0" fmla="*/ 78370 h 1300889"/>
                  <a:gd name="connsiteX1" fmla="*/ 772702 w 1621750"/>
                  <a:gd name="connsiteY1" fmla="*/ 91860 h 1300889"/>
                  <a:gd name="connsiteX2" fmla="*/ 1231335 w 1621750"/>
                  <a:gd name="connsiteY2" fmla="*/ 67240 h 1300889"/>
                  <a:gd name="connsiteX3" fmla="*/ 1621750 w 1621750"/>
                  <a:gd name="connsiteY3" fmla="*/ 134162 h 1300889"/>
                  <a:gd name="connsiteX4" fmla="*/ 1610285 w 1621750"/>
                  <a:gd name="connsiteY4" fmla="*/ 1300889 h 1300889"/>
                  <a:gd name="connsiteX5" fmla="*/ 697149 w 1621750"/>
                  <a:gd name="connsiteY5" fmla="*/ 1300889 h 1300889"/>
                  <a:gd name="connsiteX6" fmla="*/ 697149 w 1621750"/>
                  <a:gd name="connsiteY6" fmla="*/ 1300888 h 1300889"/>
                  <a:gd name="connsiteX7" fmla="*/ 230705 w 1621750"/>
                  <a:gd name="connsiteY7" fmla="*/ 1300888 h 1300889"/>
                  <a:gd name="connsiteX8" fmla="*/ 230695 w 1621750"/>
                  <a:gd name="connsiteY8" fmla="*/ 1300889 h 1300889"/>
                  <a:gd name="connsiteX9" fmla="*/ 230685 w 1621750"/>
                  <a:gd name="connsiteY9" fmla="*/ 1300888 h 1300889"/>
                  <a:gd name="connsiteX10" fmla="*/ 222118 w 1621750"/>
                  <a:gd name="connsiteY10" fmla="*/ 1300888 h 1300889"/>
                  <a:gd name="connsiteX11" fmla="*/ 222118 w 1621750"/>
                  <a:gd name="connsiteY11" fmla="*/ 1300025 h 1300889"/>
                  <a:gd name="connsiteX12" fmla="*/ 184202 w 1621750"/>
                  <a:gd name="connsiteY12" fmla="*/ 1296202 h 1300889"/>
                  <a:gd name="connsiteX13" fmla="*/ 0 w 1621750"/>
                  <a:gd name="connsiteY13" fmla="*/ 1070194 h 1300889"/>
                  <a:gd name="connsiteX14" fmla="*/ 13999 w 1621750"/>
                  <a:gd name="connsiteY14" fmla="*/ 990874 h 1300889"/>
                  <a:gd name="connsiteX15" fmla="*/ 37224 w 1621750"/>
                  <a:gd name="connsiteY15" fmla="*/ 950391 h 1300889"/>
                  <a:gd name="connsiteX16" fmla="*/ 34954 w 1621750"/>
                  <a:gd name="connsiteY16" fmla="*/ 949241 h 1300889"/>
                  <a:gd name="connsiteX17" fmla="*/ 479309 w 1621750"/>
                  <a:gd name="connsiteY17" fmla="*/ 78370 h 1300889"/>
                  <a:gd name="connsiteX0" fmla="*/ 479309 w 1621750"/>
                  <a:gd name="connsiteY0" fmla="*/ 80712 h 1303231"/>
                  <a:gd name="connsiteX1" fmla="*/ 772702 w 1621750"/>
                  <a:gd name="connsiteY1" fmla="*/ 94202 h 1303231"/>
                  <a:gd name="connsiteX2" fmla="*/ 1621750 w 1621750"/>
                  <a:gd name="connsiteY2" fmla="*/ 136504 h 1303231"/>
                  <a:gd name="connsiteX3" fmla="*/ 1610285 w 1621750"/>
                  <a:gd name="connsiteY3" fmla="*/ 1303231 h 1303231"/>
                  <a:gd name="connsiteX4" fmla="*/ 697149 w 1621750"/>
                  <a:gd name="connsiteY4" fmla="*/ 1303231 h 1303231"/>
                  <a:gd name="connsiteX5" fmla="*/ 697149 w 1621750"/>
                  <a:gd name="connsiteY5" fmla="*/ 1303230 h 1303231"/>
                  <a:gd name="connsiteX6" fmla="*/ 230705 w 1621750"/>
                  <a:gd name="connsiteY6" fmla="*/ 1303230 h 1303231"/>
                  <a:gd name="connsiteX7" fmla="*/ 230695 w 1621750"/>
                  <a:gd name="connsiteY7" fmla="*/ 1303231 h 1303231"/>
                  <a:gd name="connsiteX8" fmla="*/ 230685 w 1621750"/>
                  <a:gd name="connsiteY8" fmla="*/ 1303230 h 1303231"/>
                  <a:gd name="connsiteX9" fmla="*/ 222118 w 1621750"/>
                  <a:gd name="connsiteY9" fmla="*/ 1303230 h 1303231"/>
                  <a:gd name="connsiteX10" fmla="*/ 222118 w 1621750"/>
                  <a:gd name="connsiteY10" fmla="*/ 1302367 h 1303231"/>
                  <a:gd name="connsiteX11" fmla="*/ 184202 w 1621750"/>
                  <a:gd name="connsiteY11" fmla="*/ 1298544 h 1303231"/>
                  <a:gd name="connsiteX12" fmla="*/ 0 w 1621750"/>
                  <a:gd name="connsiteY12" fmla="*/ 1072536 h 1303231"/>
                  <a:gd name="connsiteX13" fmla="*/ 13999 w 1621750"/>
                  <a:gd name="connsiteY13" fmla="*/ 993216 h 1303231"/>
                  <a:gd name="connsiteX14" fmla="*/ 37224 w 1621750"/>
                  <a:gd name="connsiteY14" fmla="*/ 952733 h 1303231"/>
                  <a:gd name="connsiteX15" fmla="*/ 34954 w 1621750"/>
                  <a:gd name="connsiteY15" fmla="*/ 951583 h 1303231"/>
                  <a:gd name="connsiteX16" fmla="*/ 479309 w 1621750"/>
                  <a:gd name="connsiteY16" fmla="*/ 80712 h 1303231"/>
                  <a:gd name="connsiteX0" fmla="*/ 479309 w 1621750"/>
                  <a:gd name="connsiteY0" fmla="*/ 83525 h 1306044"/>
                  <a:gd name="connsiteX1" fmla="*/ 1036401 w 1621750"/>
                  <a:gd name="connsiteY1" fmla="*/ 86097 h 1306044"/>
                  <a:gd name="connsiteX2" fmla="*/ 1621750 w 1621750"/>
                  <a:gd name="connsiteY2" fmla="*/ 139317 h 1306044"/>
                  <a:gd name="connsiteX3" fmla="*/ 1610285 w 1621750"/>
                  <a:gd name="connsiteY3" fmla="*/ 1306044 h 1306044"/>
                  <a:gd name="connsiteX4" fmla="*/ 697149 w 1621750"/>
                  <a:gd name="connsiteY4" fmla="*/ 1306044 h 1306044"/>
                  <a:gd name="connsiteX5" fmla="*/ 697149 w 1621750"/>
                  <a:gd name="connsiteY5" fmla="*/ 1306043 h 1306044"/>
                  <a:gd name="connsiteX6" fmla="*/ 230705 w 1621750"/>
                  <a:gd name="connsiteY6" fmla="*/ 1306043 h 1306044"/>
                  <a:gd name="connsiteX7" fmla="*/ 230695 w 1621750"/>
                  <a:gd name="connsiteY7" fmla="*/ 1306044 h 1306044"/>
                  <a:gd name="connsiteX8" fmla="*/ 230685 w 1621750"/>
                  <a:gd name="connsiteY8" fmla="*/ 1306043 h 1306044"/>
                  <a:gd name="connsiteX9" fmla="*/ 222118 w 1621750"/>
                  <a:gd name="connsiteY9" fmla="*/ 1306043 h 1306044"/>
                  <a:gd name="connsiteX10" fmla="*/ 222118 w 1621750"/>
                  <a:gd name="connsiteY10" fmla="*/ 1305180 h 1306044"/>
                  <a:gd name="connsiteX11" fmla="*/ 184202 w 1621750"/>
                  <a:gd name="connsiteY11" fmla="*/ 1301357 h 1306044"/>
                  <a:gd name="connsiteX12" fmla="*/ 0 w 1621750"/>
                  <a:gd name="connsiteY12" fmla="*/ 1075349 h 1306044"/>
                  <a:gd name="connsiteX13" fmla="*/ 13999 w 1621750"/>
                  <a:gd name="connsiteY13" fmla="*/ 996029 h 1306044"/>
                  <a:gd name="connsiteX14" fmla="*/ 37224 w 1621750"/>
                  <a:gd name="connsiteY14" fmla="*/ 955546 h 1306044"/>
                  <a:gd name="connsiteX15" fmla="*/ 34954 w 1621750"/>
                  <a:gd name="connsiteY15" fmla="*/ 954396 h 1306044"/>
                  <a:gd name="connsiteX16" fmla="*/ 479309 w 1621750"/>
                  <a:gd name="connsiteY16" fmla="*/ 83525 h 1306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21750" h="1306044">
                    <a:moveTo>
                      <a:pt x="479309" y="83525"/>
                    </a:moveTo>
                    <a:cubicBezTo>
                      <a:pt x="657682" y="-101222"/>
                      <a:pt x="845994" y="76798"/>
                      <a:pt x="1036401" y="86097"/>
                    </a:cubicBezTo>
                    <a:cubicBezTo>
                      <a:pt x="1226808" y="95396"/>
                      <a:pt x="1482153" y="-62188"/>
                      <a:pt x="1621750" y="139317"/>
                    </a:cubicBezTo>
                    <a:lnTo>
                      <a:pt x="1610285" y="1306044"/>
                    </a:lnTo>
                    <a:lnTo>
                      <a:pt x="697149" y="1306044"/>
                    </a:lnTo>
                    <a:lnTo>
                      <a:pt x="697149" y="1306043"/>
                    </a:lnTo>
                    <a:lnTo>
                      <a:pt x="230705" y="1306043"/>
                    </a:lnTo>
                    <a:cubicBezTo>
                      <a:pt x="230702" y="1306043"/>
                      <a:pt x="230698" y="1306044"/>
                      <a:pt x="230695" y="1306044"/>
                    </a:cubicBezTo>
                    <a:cubicBezTo>
                      <a:pt x="230692" y="1306044"/>
                      <a:pt x="230688" y="1306043"/>
                      <a:pt x="230685" y="1306043"/>
                    </a:cubicBezTo>
                    <a:lnTo>
                      <a:pt x="222118" y="1306043"/>
                    </a:lnTo>
                    <a:lnTo>
                      <a:pt x="222118" y="1305180"/>
                    </a:lnTo>
                    <a:lnTo>
                      <a:pt x="184202" y="1301357"/>
                    </a:lnTo>
                    <a:cubicBezTo>
                      <a:pt x="79078" y="1279846"/>
                      <a:pt x="0" y="1186832"/>
                      <a:pt x="0" y="1075349"/>
                    </a:cubicBezTo>
                    <a:cubicBezTo>
                      <a:pt x="0" y="1047478"/>
                      <a:pt x="4943" y="1020762"/>
                      <a:pt x="13999" y="996029"/>
                    </a:cubicBezTo>
                    <a:lnTo>
                      <a:pt x="37224" y="955546"/>
                    </a:lnTo>
                    <a:lnTo>
                      <a:pt x="34954" y="954396"/>
                    </a:lnTo>
                    <a:lnTo>
                      <a:pt x="479309" y="83525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"/>
                  <a:cs typeface="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1933396" y="3364066"/>
              <a:ext cx="4602542" cy="4508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3C2C7"/>
                  </a:solidFill>
                  <a:effectLst/>
                  <a:uLnTx/>
                  <a:uFillTx/>
                  <a:latin typeface="Courier" charset="0"/>
                  <a:ea typeface="Courier" charset="0"/>
                  <a:cs typeface="Courier" charset="0"/>
                </a:rPr>
                <a:t>RE</a:t>
              </a:r>
              <a:endParaRPr kumimoji="0" lang="en-US" sz="28700" b="0" i="0" u="none" strike="noStrike" kern="0" cap="none" spc="0" normalizeH="0" baseline="0" noProof="0" dirty="0">
                <a:ln>
                  <a:noFill/>
                </a:ln>
                <a:solidFill>
                  <a:srgbClr val="03C2C7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985704" y="6594870"/>
              <a:ext cx="443583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3C2C7"/>
                  </a:solidFill>
                  <a:effectLst/>
                  <a:uLnTx/>
                  <a:uFillTx/>
                  <a:latin typeface="Courier" charset="0"/>
                  <a:ea typeface="Courier" charset="0"/>
                  <a:cs typeface="Courier" charset="0"/>
                </a:rPr>
                <a:t>LABS</a:t>
              </a:r>
              <a:endParaRPr kumimoji="0" lang="en-US" sz="13800" b="0" i="0" u="none" strike="noStrike" kern="0" cap="none" spc="0" normalizeH="0" baseline="0" noProof="0" dirty="0">
                <a:ln>
                  <a:noFill/>
                </a:ln>
                <a:solidFill>
                  <a:srgbClr val="03C2C7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95564" y="12123229"/>
            <a:ext cx="9494907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RELIABILITY</a:t>
            </a:r>
            <a:endParaRPr kumimoji="0" lang="en-US" sz="10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95564" y="15816248"/>
            <a:ext cx="9494907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ENGINEERING</a:t>
            </a:r>
            <a:endParaRPr kumimoji="0" lang="en-US" sz="10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26640" y="13688770"/>
            <a:ext cx="892744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At the base of</a:t>
            </a:r>
            <a:r>
              <a:rPr kumimoji="0" lang="en-US" sz="21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the NRE’s hierarchy</a:t>
            </a:r>
            <a:r>
              <a:rPr kumimoji="0" lang="en-US" sz="21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of needs is </a:t>
            </a:r>
            <a:b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</a:b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reliability. Reliability</a:t>
            </a:r>
            <a:r>
              <a:rPr kumimoji="0" lang="en-US" sz="21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isn’t the absence of </a:t>
            </a: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errors</a:t>
            </a: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but</a:t>
            </a: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rather putting them on a budget, using automation.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The NRE</a:t>
            </a: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understands separation of concerns, managing</a:t>
            </a:r>
            <a:b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and measuring service-level reliability with data for</a:t>
            </a:r>
            <a:b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dependents</a:t>
            </a:r>
            <a:r>
              <a:rPr lang="en-US" sz="2100" kern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up and down the IT stack.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648648" y="17403520"/>
            <a:ext cx="9089348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Engaging in automation as engineering goes</a:t>
            </a:r>
            <a:r>
              <a:rPr kumimoji="0" lang="en-US" sz="21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beyond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APIs,</a:t>
            </a:r>
            <a:b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</a:b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code</a:t>
            </a: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and </a:t>
            </a: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tools</a:t>
            </a: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 Network operations as engineering is 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continuously built, refined and automated on a pipeline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of test-driven integrations that flow to staging and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production deployment. Telemetry is analyzed into 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 indicators, while toil and errors are managed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with automated workflows and continuous response.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996916" y="-183328"/>
            <a:ext cx="11726287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PRINCIPLES</a:t>
            </a:r>
            <a:endParaRPr kumimoji="0" lang="en-US" sz="15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3996916" y="6755692"/>
            <a:ext cx="4801314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PATH</a:t>
            </a:r>
            <a:endParaRPr kumimoji="0" lang="en-US" sz="15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996916" y="13841015"/>
            <a:ext cx="4801314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TECH</a:t>
            </a:r>
            <a:endParaRPr kumimoji="0" lang="en-US" sz="15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7"/>
              </p:ext>
            </p:extLst>
          </p:nvPr>
        </p:nvGraphicFramePr>
        <p:xfrm>
          <a:off x="14165239" y="2535143"/>
          <a:ext cx="1783876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127"/>
                <a:gridCol w="2973127"/>
                <a:gridCol w="2973127"/>
                <a:gridCol w="2973127"/>
                <a:gridCol w="2973127"/>
                <a:gridCol w="2973127"/>
              </a:tblGrid>
              <a:tr h="4413629">
                <a:tc>
                  <a:txBody>
                    <a:bodyPr/>
                    <a:lstStyle/>
                    <a:p>
                      <a:pPr algn="ctr"/>
                      <a:r>
                        <a:rPr lang="en-US" sz="3200" b="0" baseline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GET GOING</a:t>
                      </a:r>
                      <a:endParaRPr lang="en-US" sz="3200" b="0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ctr"/>
                      <a:endParaRPr lang="en-US" sz="3200" b="0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ctr"/>
                      <a:endParaRPr lang="en-US" sz="3200" b="0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ctr"/>
                      <a:endParaRPr lang="en-US" sz="3200" b="0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ctr"/>
                      <a:endParaRPr lang="en-US" sz="3200" b="0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Automating </a:t>
                      </a:r>
                      <a:r>
                        <a:rPr lang="en-US" sz="1400" b="0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netops</a:t>
                      </a:r>
                      <a:r>
                        <a:rPr lang="en-US" sz="14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has a large barrier to entry if you don’t have a lab. There are no downloads, hypervisors or cobbling together here. Get</a:t>
                      </a:r>
                      <a:r>
                        <a:rPr lang="en-US" sz="1400" b="0" baseline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automating right away, all in your web browser.</a:t>
                      </a:r>
                      <a:endParaRPr lang="en-US" sz="16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EXPERIMENT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Remove that protective eyewear used when trying something in production. NRE Labs is a safe place to experiment by trying various approaches to a solution, while still having guardrails and a learning path.</a:t>
                      </a:r>
                      <a:endParaRPr lang="en-US" sz="32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LEARN FAST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Lessons break down into quick, short and simple labs that only take a few minutes or less. Progressive improvement is more fun and beats delayed perfection.</a:t>
                      </a:r>
                      <a:endParaRPr lang="en-US" sz="32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REAL WORK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Learn by doing real work curated by fellow networkers. Lessons are based on real-life 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NetOps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 workflows and often include tools in the backend that you can take with you.</a:t>
                      </a:r>
                      <a:endParaRPr lang="en-US" sz="32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ALL LEVELS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NRE Labs is built for all domains and all levels of network engineers. Regardless of experience level automating, you’ll have a place to begin.</a:t>
                      </a:r>
                      <a:endParaRPr lang="en-US" sz="32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OPEN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The platform and lessons powering NRE Labs are based on the Antidote open source project. Improvements and new lesson contributions are welcome.</a:t>
                      </a:r>
                      <a:endParaRPr lang="en-US" sz="32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34290000" y="6483927"/>
          <a:ext cx="208280" cy="969264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4" name="Chevron 43"/>
          <p:cNvSpPr/>
          <p:nvPr/>
        </p:nvSpPr>
        <p:spPr>
          <a:xfrm>
            <a:off x="14289525" y="9254185"/>
            <a:ext cx="3669290" cy="4565607"/>
          </a:xfrm>
          <a:prstGeom prst="chevron">
            <a:avLst>
              <a:gd name="adj" fmla="val 10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t"/>
          <a:lstStyle/>
          <a:p>
            <a:r>
              <a:rPr lang="en-US" sz="3200" b="1" dirty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MANUAL </a:t>
            </a:r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OPS</a:t>
            </a:r>
            <a:b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3200" b="1" dirty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endParaRPr lang="en-US" sz="1800" dirty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err="1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NetOps</a:t>
            </a:r>
            <a:r>
              <a:rPr lang="en-US" sz="1600" dirty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 at the device or system UI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People are </a:t>
            </a:r>
            <a:r>
              <a:rPr lang="en-US" sz="1600" dirty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more technicians than technologists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Caffeine-powered triage and midnight maintenance </a:t>
            </a:r>
            <a:r>
              <a:rPr lang="en-US" sz="1600" dirty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windows</a:t>
            </a:r>
          </a:p>
          <a:p>
            <a:endParaRPr lang="en-US" sz="3200" b="1" dirty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7" name="Chevron 46"/>
          <p:cNvSpPr/>
          <p:nvPr/>
        </p:nvSpPr>
        <p:spPr>
          <a:xfrm>
            <a:off x="17727669" y="9254185"/>
            <a:ext cx="3669290" cy="4565607"/>
          </a:xfrm>
          <a:prstGeom prst="chevron">
            <a:avLst>
              <a:gd name="adj" fmla="val 10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AUTOMATED WORKFLOWS</a:t>
            </a:r>
            <a:endParaRPr lang="en-US" sz="6600" b="1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endParaRPr lang="en-US" sz="1800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Document tribal knowledge and automate </a:t>
            </a:r>
            <a:r>
              <a:rPr lang="en-US" sz="1600" dirty="0" err="1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NetOps</a:t>
            </a: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 processes / workflows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Focus on frequent troubleshooting or read-only tasks before configuration management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Lab learning by doing</a:t>
            </a:r>
          </a:p>
          <a:p>
            <a:endParaRPr lang="en-US" sz="3200" b="1" dirty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" name="Chevron 47"/>
          <p:cNvSpPr/>
          <p:nvPr/>
        </p:nvSpPr>
        <p:spPr>
          <a:xfrm>
            <a:off x="21165813" y="9254185"/>
            <a:ext cx="3669290" cy="4565607"/>
          </a:xfrm>
          <a:prstGeom prst="chevron">
            <a:avLst>
              <a:gd name="adj" fmla="val 10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NETWORK</a:t>
            </a:r>
            <a:b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AS CODE</a:t>
            </a:r>
            <a:endParaRPr lang="en-US" sz="6600" b="1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endParaRPr lang="en-US" sz="1800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Connect actions to triggers and think  test-driven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Rethink troubleshooting as testing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All code, configuration, artifacts are codified and can be tested</a:t>
            </a:r>
          </a:p>
          <a:p>
            <a:endParaRPr lang="en-US" sz="3200" b="1" dirty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9" name="Chevron 48"/>
          <p:cNvSpPr/>
          <p:nvPr/>
        </p:nvSpPr>
        <p:spPr>
          <a:xfrm>
            <a:off x="24603957" y="9254185"/>
            <a:ext cx="3669290" cy="4565607"/>
          </a:xfrm>
          <a:prstGeom prst="chevron">
            <a:avLst>
              <a:gd name="adj" fmla="val 10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CONTINUOUS PROCESSES</a:t>
            </a:r>
            <a:endParaRPr lang="en-US" sz="6600" b="1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endParaRPr lang="en-US" sz="1800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CI-CD-CR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Continuous pipeline automates accuracy and agility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Fast feedback/fail, small changes, safe/canary deployments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Automate analytics response for auto- regulation and remediation</a:t>
            </a:r>
          </a:p>
        </p:txBody>
      </p:sp>
      <p:sp>
        <p:nvSpPr>
          <p:cNvPr id="50" name="Chevron 49"/>
          <p:cNvSpPr/>
          <p:nvPr/>
        </p:nvSpPr>
        <p:spPr>
          <a:xfrm>
            <a:off x="28042102" y="9254185"/>
            <a:ext cx="3669290" cy="4565607"/>
          </a:xfrm>
          <a:prstGeom prst="chevron">
            <a:avLst>
              <a:gd name="adj" fmla="val 10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ENGINEERING OUTCOMES</a:t>
            </a:r>
            <a:endParaRPr lang="en-US" sz="6600" b="1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endParaRPr lang="en-US" sz="1800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Use SRE/NRE outcomes with service-level objectives, indicators and agreements (SLO/SLI/SLA)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Use error budgets and toil budgets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Measure higher-order metrics to manage, but not necessarily maximize, reliability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4746175" y="16205134"/>
            <a:ext cx="2755991" cy="5331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4831268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Device CLI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5712927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Product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GUI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4831268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Workflow Docs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4831268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4831268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4831268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5712927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Workflow pseudocode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5712927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Courier" charset="0"/>
                <a:ea typeface="Courier" charset="0"/>
                <a:cs typeface="Courier" charset="0"/>
              </a:rPr>
              <a:t>Add your own</a:t>
            </a:r>
            <a:endParaRPr lang="en-US" sz="1400" dirty="0">
              <a:solidFill>
                <a:prstClr val="white">
                  <a:lumMod val="50000"/>
                </a:prst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5712927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5712927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6594585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Documents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6594585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Mistral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6594585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6594585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6594585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4831268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5712927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6594585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780" y="16459695"/>
            <a:ext cx="489061" cy="489061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2961" y="16471560"/>
            <a:ext cx="462418" cy="462418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3007" y="17379936"/>
            <a:ext cx="595921" cy="288067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 rotWithShape="1">
          <a:blip r:embed="rId6"/>
          <a:srcRect l="14998" t="23407" r="12371" b="30232"/>
          <a:stretch/>
        </p:blipFill>
        <p:spPr>
          <a:xfrm>
            <a:off x="16816991" y="17671896"/>
            <a:ext cx="377676" cy="114799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4312" y="17303267"/>
            <a:ext cx="519630" cy="519630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8"/>
          <a:srcRect t="9413" b="9482"/>
          <a:stretch/>
        </p:blipFill>
        <p:spPr>
          <a:xfrm>
            <a:off x="15917150" y="17326670"/>
            <a:ext cx="420851" cy="341333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0336" y="16430300"/>
            <a:ext cx="128663" cy="170793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02617" y="16403387"/>
            <a:ext cx="324673" cy="31882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 rotWithShape="1">
          <a:blip r:embed="rId11"/>
          <a:srcRect l="16515" r="14687"/>
          <a:stretch/>
        </p:blipFill>
        <p:spPr>
          <a:xfrm>
            <a:off x="16732274" y="16744386"/>
            <a:ext cx="210769" cy="212153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12"/>
          <a:srcRect l="10351" r="10351"/>
          <a:stretch/>
        </p:blipFill>
        <p:spPr>
          <a:xfrm>
            <a:off x="17042021" y="16642319"/>
            <a:ext cx="259887" cy="32774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28498752" y="16205134"/>
            <a:ext cx="2755991" cy="5331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29465504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VividCortex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28583844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Statistica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28583844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tableau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8583844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Chaos Monkey</a:t>
            </a:r>
          </a:p>
        </p:txBody>
      </p:sp>
      <p:sp>
        <p:nvSpPr>
          <p:cNvPr id="137" name="Rounded Rectangle 136"/>
          <p:cNvSpPr/>
          <p:nvPr/>
        </p:nvSpPr>
        <p:spPr>
          <a:xfrm>
            <a:off x="28583844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29465504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Netsil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29465504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Spark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9465504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Istio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29465504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30347162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Catchpoint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30347162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Graphana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30347162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MapR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0347162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Avalanche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30347162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28583844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29465504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0347162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28583844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Optimizely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9" name="Picture 1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48402" y="19089580"/>
            <a:ext cx="458345" cy="462418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 rotWithShape="1">
          <a:blip r:embed="rId14"/>
          <a:srcRect r="73426"/>
          <a:stretch/>
        </p:blipFill>
        <p:spPr>
          <a:xfrm>
            <a:off x="30523602" y="16465254"/>
            <a:ext cx="469607" cy="455049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646376" y="16515696"/>
            <a:ext cx="447468" cy="390344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804878" y="17379805"/>
            <a:ext cx="380424" cy="38042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569443" y="18273805"/>
            <a:ext cx="614611" cy="326921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 rotWithShape="1"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2305" r="33073" b="43903"/>
          <a:stretch/>
        </p:blipFill>
        <p:spPr>
          <a:xfrm>
            <a:off x="29675330" y="17366230"/>
            <a:ext cx="389555" cy="393704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706223" y="19030361"/>
            <a:ext cx="327770" cy="488311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783384" y="16447823"/>
            <a:ext cx="461938" cy="461938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35201" y="19095002"/>
            <a:ext cx="446403" cy="446406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 rotWithShape="1">
          <a:blip r:embed="rId23"/>
          <a:srcRect b="13342"/>
          <a:stretch/>
        </p:blipFill>
        <p:spPr>
          <a:xfrm>
            <a:off x="28662822" y="18262111"/>
            <a:ext cx="664535" cy="368843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448729" y="18329118"/>
            <a:ext cx="646047" cy="236884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8170078" y="16205134"/>
            <a:ext cx="2784114" cy="5331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8269232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Code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9150892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Markup/ Modeling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8269232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Chef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18269232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OpenConfig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8269232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NAPALM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8269232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19150892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Puppet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9150892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NETCONF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9150892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Heat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19150892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20032550" y="16339382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Ansible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20032550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Salt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0032550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Terraform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20032550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Helm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20032550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18269232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19150892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20032550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160944" y="16480050"/>
            <a:ext cx="1093647" cy="468706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210606" y="16515698"/>
            <a:ext cx="703059" cy="468706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253713" y="17379936"/>
            <a:ext cx="380161" cy="380161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229059" y="16488034"/>
            <a:ext cx="429473" cy="429473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 rotWithShape="1">
          <a:blip r:embed="rId29"/>
          <a:srcRect l="19020" t="6944" r="20577" b="12626"/>
          <a:stretch/>
        </p:blipFill>
        <p:spPr>
          <a:xfrm>
            <a:off x="18494870" y="17386322"/>
            <a:ext cx="371217" cy="36739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378988" y="17379936"/>
            <a:ext cx="366293" cy="366293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527322" y="18228554"/>
            <a:ext cx="306310" cy="417422"/>
          </a:xfrm>
          <a:prstGeom prst="rect">
            <a:avLst/>
          </a:prstGeom>
        </p:spPr>
      </p:pic>
      <p:sp>
        <p:nvSpPr>
          <p:cNvPr id="166" name="Rectangle 165"/>
          <p:cNvSpPr/>
          <p:nvPr/>
        </p:nvSpPr>
        <p:spPr>
          <a:xfrm>
            <a:off x="19308734" y="18247953"/>
            <a:ext cx="506808" cy="37862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 lIns="45720" tIns="0" rIns="45720" bIns="0">
            <a:spAutoFit/>
          </a:bodyPr>
          <a:lstStyle/>
          <a:p>
            <a:pPr algn="ctr"/>
            <a:r>
              <a:rPr lang="is-IS" sz="800" dirty="0" smtClean="0">
                <a:solidFill>
                  <a:schemeClr val="bg1">
                    <a:lumMod val="50000"/>
                  </a:schemeClr>
                </a:solidFill>
              </a:rPr>
              <a:t>RFC</a:t>
            </a:r>
          </a:p>
          <a:p>
            <a:pPr algn="ctr"/>
            <a:r>
              <a:rPr lang="is-IS" sz="800" dirty="0" smtClean="0">
                <a:solidFill>
                  <a:schemeClr val="bg1">
                    <a:lumMod val="50000"/>
                  </a:schemeClr>
                </a:solidFill>
              </a:rPr>
              <a:t>6241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205456" y="18198926"/>
            <a:ext cx="476678" cy="476678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8483173" y="19056055"/>
            <a:ext cx="394610" cy="496916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9761" y="19138829"/>
            <a:ext cx="595921" cy="288067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9266609" y="19329310"/>
            <a:ext cx="566353" cy="332000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204853" y="19055797"/>
            <a:ext cx="477883" cy="497434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1612970" y="16205134"/>
            <a:ext cx="2784114" cy="5331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1712124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git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2593784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GitHub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21712124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Robot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1712124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Serverless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12124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Prometheus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21712124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22593784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Jenkins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22593784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Salt EDI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22593784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ELK / Elastic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22593784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3475441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BitBucket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23475441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GitLab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23475441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StackStorm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3475441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Splunk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23475441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21712124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22593784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3475441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892142" y="16483176"/>
            <a:ext cx="462454" cy="462454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3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762590" y="16460333"/>
            <a:ext cx="484871" cy="48487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551566" y="19147425"/>
            <a:ext cx="670240" cy="314175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 rotWithShape="1">
          <a:blip r:embed="rId39"/>
          <a:srcRect l="13481" t="13821" r="13481" b="14315"/>
          <a:stretch/>
        </p:blipFill>
        <p:spPr>
          <a:xfrm>
            <a:off x="22762590" y="19064330"/>
            <a:ext cx="484871" cy="477078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1927374" y="19106856"/>
            <a:ext cx="391992" cy="395314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3672773" y="18217461"/>
            <a:ext cx="427826" cy="427826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14944" y="18241293"/>
            <a:ext cx="380161" cy="380161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 rotWithShape="1">
          <a:blip r:embed="rId42"/>
          <a:srcRect l="24982" t="28997" r="25456" b="29241"/>
          <a:stretch/>
        </p:blipFill>
        <p:spPr>
          <a:xfrm>
            <a:off x="21883682" y="18235295"/>
            <a:ext cx="479376" cy="403939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4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939793" y="17386441"/>
            <a:ext cx="367153" cy="367153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2813783" y="17305375"/>
            <a:ext cx="382491" cy="529284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3591800" y="16417839"/>
            <a:ext cx="593127" cy="593127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 rotWithShape="1">
          <a:blip r:embed="rId46"/>
          <a:srcRect l="9294" t="11772" r="10117" b="13970"/>
          <a:stretch/>
        </p:blipFill>
        <p:spPr>
          <a:xfrm>
            <a:off x="23636273" y="17353458"/>
            <a:ext cx="483804" cy="445798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 rotWithShape="1">
          <a:blip r:embed="rId47"/>
          <a:srcRect r="77369"/>
          <a:stretch/>
        </p:blipFill>
        <p:spPr>
          <a:xfrm>
            <a:off x="30532054" y="17333234"/>
            <a:ext cx="452706" cy="473568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5055862" y="16205134"/>
            <a:ext cx="2784114" cy="5331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25155016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Bamboo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26036675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Jenkins Pipelines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25155016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Travis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25155016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Open AI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25155016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25155016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26036675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GitLab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Runner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26036675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Tensor Flow</a:t>
            </a:r>
          </a:p>
        </p:txBody>
      </p:sp>
      <p:sp>
        <p:nvSpPr>
          <p:cNvPr id="123" name="Rounded Rectangle 122"/>
          <p:cNvSpPr/>
          <p:nvPr/>
        </p:nvSpPr>
        <p:spPr>
          <a:xfrm>
            <a:off x="26036675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6036675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26918333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Spinnaker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26918333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Build Kite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26918333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theano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26918333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26918333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25155016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26036675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6918333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 rotWithShape="1">
          <a:blip r:embed="rId48"/>
          <a:srcRect l="24597" r="24597"/>
          <a:stretch/>
        </p:blipFill>
        <p:spPr>
          <a:xfrm>
            <a:off x="25343536" y="16449668"/>
            <a:ext cx="442369" cy="457817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6327199" y="16483176"/>
            <a:ext cx="252128" cy="348891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 rotWithShape="1">
          <a:blip r:embed="rId49"/>
          <a:srcRect l="8893" r="10251" b="24279"/>
          <a:stretch/>
        </p:blipFill>
        <p:spPr>
          <a:xfrm>
            <a:off x="27110372" y="16446356"/>
            <a:ext cx="432018" cy="466827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 rotWithShape="1">
          <a:blip r:embed="rId50"/>
          <a:srcRect l="7488" t="23221" r="7488" b="23221"/>
          <a:stretch/>
        </p:blipFill>
        <p:spPr>
          <a:xfrm>
            <a:off x="27036837" y="17385613"/>
            <a:ext cx="585483" cy="36880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26214122" y="17336219"/>
            <a:ext cx="467596" cy="467596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5343220" y="17346976"/>
            <a:ext cx="446084" cy="446084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6239040" y="18193389"/>
            <a:ext cx="467202" cy="499673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7003860" y="18358840"/>
            <a:ext cx="650411" cy="147968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 rotWithShape="1">
          <a:blip r:embed="rId55"/>
          <a:srcRect l="30170" r="30170" b="50761"/>
          <a:stretch/>
        </p:blipFill>
        <p:spPr>
          <a:xfrm>
            <a:off x="25343220" y="18222078"/>
            <a:ext cx="467399" cy="401852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25324182" y="19064128"/>
            <a:ext cx="512906" cy="512906"/>
          </a:xfrm>
          <a:prstGeom prst="rect">
            <a:avLst/>
          </a:prstGeom>
        </p:spPr>
      </p:pic>
      <p:sp>
        <p:nvSpPr>
          <p:cNvPr id="218" name="Rectangle 217"/>
          <p:cNvSpPr/>
          <p:nvPr/>
        </p:nvSpPr>
        <p:spPr>
          <a:xfrm rot="16200000">
            <a:off x="12004053" y="18557681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(examples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found on the path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above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21582152" y="14928660"/>
            <a:ext cx="9586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Caution: It’s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what you use, it’s how you use it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221" name="Straight Connector 220"/>
          <p:cNvCxnSpPr/>
          <p:nvPr/>
        </p:nvCxnSpPr>
        <p:spPr>
          <a:xfrm flipH="1">
            <a:off x="18877783" y="15127071"/>
            <a:ext cx="25191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/>
          <p:cNvSpPr/>
          <p:nvPr/>
        </p:nvSpPr>
        <p:spPr>
          <a:xfrm rot="16200000">
            <a:off x="-1877353" y="15044609"/>
            <a:ext cx="7455887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alpha val="50000"/>
                  </a:scheme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NETWORK</a:t>
            </a:r>
            <a:endParaRPr kumimoji="0" lang="en-US" sz="135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50000"/>
                </a:schemeClr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816501" y="7583698"/>
            <a:ext cx="3963671" cy="1366108"/>
            <a:chOff x="28029861" y="7583698"/>
            <a:chExt cx="3963671" cy="13661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41134">
              <a:off x="31097634" y="8053907"/>
              <a:ext cx="735858" cy="1055939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59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358866" flipV="1">
              <a:off x="30254433" y="7443711"/>
              <a:ext cx="643655" cy="923630"/>
            </a:xfrm>
            <a:prstGeom prst="rect">
              <a:avLst/>
            </a:prstGeom>
          </p:spPr>
        </p:pic>
        <p:pic>
          <p:nvPicPr>
            <p:cNvPr id="198" name="Picture 197"/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60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358866" flipV="1">
              <a:off x="28829591" y="7652059"/>
              <a:ext cx="434883" cy="624047"/>
            </a:xfrm>
            <a:prstGeom prst="rect">
              <a:avLst/>
            </a:prstGeom>
          </p:spPr>
        </p:pic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61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41134">
              <a:off x="29510769" y="8086345"/>
              <a:ext cx="609659" cy="874846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57">
              <a:extLst>
                <a:ext uri="{BEBA8EAE-BF5A-486C-A8C5-ECC9F3942E4B}">
                  <a14:imgProps xmlns:a14="http://schemas.microsoft.com/office/drawing/2010/main">
                    <a14:imgLayer r:embed="rId62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41134">
              <a:off x="28115278" y="8126360"/>
              <a:ext cx="392744" cy="563578"/>
            </a:xfrm>
            <a:prstGeom prst="rect">
              <a:avLst/>
            </a:prstGeom>
          </p:spPr>
        </p:pic>
      </p:grpSp>
      <p:cxnSp>
        <p:nvCxnSpPr>
          <p:cNvPr id="213" name="Straight Connector 212"/>
          <p:cNvCxnSpPr/>
          <p:nvPr/>
        </p:nvCxnSpPr>
        <p:spPr>
          <a:xfrm flipH="1">
            <a:off x="18833632" y="8091416"/>
            <a:ext cx="87087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14368" y="496082"/>
            <a:ext cx="1365804" cy="1179073"/>
          </a:xfrm>
          <a:prstGeom prst="rect">
            <a:avLst/>
          </a:prstGeom>
        </p:spPr>
      </p:pic>
      <p:cxnSp>
        <p:nvCxnSpPr>
          <p:cNvPr id="214" name="Straight Connector 213"/>
          <p:cNvCxnSpPr/>
          <p:nvPr/>
        </p:nvCxnSpPr>
        <p:spPr>
          <a:xfrm flipH="1">
            <a:off x="25633616" y="1085618"/>
            <a:ext cx="440037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603535" y="0"/>
            <a:ext cx="548640" cy="21945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5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183" y="3333804"/>
            <a:ext cx="1334587" cy="13345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7">
            <a:extLst>
              <a:ext uri="{BEBA8EAE-BF5A-486C-A8C5-ECC9F3942E4B}">
                <a14:imgProps xmlns:a14="http://schemas.microsoft.com/office/drawing/2010/main">
                  <a14:imgLayer r:embed="rId6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11" y="3229491"/>
            <a:ext cx="1582568" cy="1582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9">
            <a:extLst>
              <a:ext uri="{BEBA8EAE-BF5A-486C-A8C5-ECC9F3942E4B}">
                <a14:imgProps xmlns:a14="http://schemas.microsoft.com/office/drawing/2010/main">
                  <a14:imgLayer r:embed="rId70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825" y="3320330"/>
            <a:ext cx="1361534" cy="13615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1">
            <a:extLst>
              <a:ext uri="{BEBA8EAE-BF5A-486C-A8C5-ECC9F3942E4B}">
                <a14:imgProps xmlns:a14="http://schemas.microsoft.com/office/drawing/2010/main">
                  <a14:imgLayer r:embed="rId72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169" y="3333804"/>
            <a:ext cx="1337901" cy="1337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3">
            <a:extLst>
              <a:ext uri="{BEBA8EAE-BF5A-486C-A8C5-ECC9F3942E4B}">
                <a14:imgProps xmlns:a14="http://schemas.microsoft.com/office/drawing/2010/main">
                  <a14:imgLayer r:embed="rId7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47" y="3333804"/>
            <a:ext cx="1350124" cy="13501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5">
            <a:extLst>
              <a:ext uri="{BEBA8EAE-BF5A-486C-A8C5-ECC9F3942E4B}">
                <a14:imgProps xmlns:a14="http://schemas.microsoft.com/office/drawing/2010/main">
                  <a14:imgLayer r:embed="rId7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792" y="3333804"/>
            <a:ext cx="1334587" cy="13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</TotalTime>
  <Words>400</Words>
  <Application>Microsoft Macintosh PowerPoint</Application>
  <PresentationFormat>Custom</PresentationFormat>
  <Paragraphs>129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Courier</vt:lpstr>
      <vt:lpstr>Lato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Kelly</dc:creator>
  <cp:lastModifiedBy>James Kelly</cp:lastModifiedBy>
  <cp:revision>32</cp:revision>
  <dcterms:created xsi:type="dcterms:W3CDTF">2018-09-22T15:09:19Z</dcterms:created>
  <dcterms:modified xsi:type="dcterms:W3CDTF">2018-10-04T16:21:07Z</dcterms:modified>
</cp:coreProperties>
</file>